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4"/>
  </p:notesMasterIdLst>
  <p:sldIdLst>
    <p:sldId id="263" r:id="rId2"/>
    <p:sldId id="272" r:id="rId3"/>
    <p:sldId id="261" r:id="rId4"/>
    <p:sldId id="270" r:id="rId5"/>
    <p:sldId id="269" r:id="rId6"/>
    <p:sldId id="274" r:id="rId7"/>
    <p:sldId id="275" r:id="rId8"/>
    <p:sldId id="273" r:id="rId9"/>
    <p:sldId id="276" r:id="rId10"/>
    <p:sldId id="277" r:id="rId11"/>
    <p:sldId id="278" r:id="rId12"/>
    <p:sldId id="259" r:id="rId13"/>
  </p:sldIdLst>
  <p:sldSz cx="24384000"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7E3"/>
    <a:srgbClr val="FF99FF"/>
    <a:srgbClr val="333399"/>
    <a:srgbClr val="FF66FF"/>
    <a:srgbClr val="BFBFEB"/>
    <a:srgbClr val="7676D4"/>
    <a:srgbClr val="8181D5"/>
    <a:srgbClr val="8484D6"/>
    <a:srgbClr val="D6D6F2"/>
    <a:srgbClr val="2424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5" autoAdjust="0"/>
    <p:restoredTop sz="89542" autoAdjust="0"/>
  </p:normalViewPr>
  <p:slideViewPr>
    <p:cSldViewPr snapToGrid="0">
      <p:cViewPr>
        <p:scale>
          <a:sx n="22" d="100"/>
          <a:sy n="22" d="100"/>
        </p:scale>
        <p:origin x="14" y="3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F2BA8-433B-4F47-A389-02EDA85EF623}" type="datetimeFigureOut">
              <a:rPr lang="en-US" smtClean="0"/>
              <a:t>6/3/2023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DB723-6004-4676-804A-C779B7FD6717}" type="slidenum">
              <a:rPr lang="en-US" smtClean="0"/>
              <a:t>‹#›</a:t>
            </a:fld>
            <a:endParaRPr lang="en-US"/>
          </a:p>
        </p:txBody>
      </p:sp>
    </p:spTree>
    <p:extLst>
      <p:ext uri="{BB962C8B-B14F-4D97-AF65-F5344CB8AC3E}">
        <p14:creationId xmlns:p14="http://schemas.microsoft.com/office/powerpoint/2010/main" val="244574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Headlines got you second guessing your air-travel plans? </a:t>
            </a:r>
          </a:p>
        </p:txBody>
      </p:sp>
      <p:sp>
        <p:nvSpPr>
          <p:cNvPr id="4" name="Slide Number Placeholder 3"/>
          <p:cNvSpPr>
            <a:spLocks noGrp="1"/>
          </p:cNvSpPr>
          <p:nvPr>
            <p:ph type="sldNum" sz="quarter" idx="5"/>
          </p:nvPr>
        </p:nvSpPr>
        <p:spPr/>
        <p:txBody>
          <a:bodyPr/>
          <a:lstStyle/>
          <a:p>
            <a:fld id="{7CFDB723-6004-4676-804A-C779B7FD6717}" type="slidenum">
              <a:rPr lang="en-US" smtClean="0"/>
              <a:t>1</a:t>
            </a:fld>
            <a:endParaRPr lang="en-US"/>
          </a:p>
        </p:txBody>
      </p:sp>
    </p:spTree>
    <p:extLst>
      <p:ext uri="{BB962C8B-B14F-4D97-AF65-F5344CB8AC3E}">
        <p14:creationId xmlns:p14="http://schemas.microsoft.com/office/powerpoint/2010/main" val="205973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Our experts agree the reason isn’t a mystery. The fact is these private flights have jumped dramatically in popularity and they simply aren’t held to same high standards and regulations as commercial flights. </a:t>
            </a:r>
          </a:p>
          <a:p>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10</a:t>
            </a:fld>
            <a:endParaRPr lang="en-US"/>
          </a:p>
        </p:txBody>
      </p:sp>
    </p:spTree>
    <p:extLst>
      <p:ext uri="{BB962C8B-B14F-4D97-AF65-F5344CB8AC3E}">
        <p14:creationId xmlns:p14="http://schemas.microsoft.com/office/powerpoint/2010/main" val="172129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 if you still want that vacation and you want to survive the great air-scare, that’s easy. Fly commercial, and fly with us at Sunset Air. </a:t>
            </a:r>
          </a:p>
        </p:txBody>
      </p:sp>
      <p:sp>
        <p:nvSpPr>
          <p:cNvPr id="4" name="Slide Number Placeholder 3"/>
          <p:cNvSpPr>
            <a:spLocks noGrp="1"/>
          </p:cNvSpPr>
          <p:nvPr>
            <p:ph type="sldNum" sz="quarter" idx="5"/>
          </p:nvPr>
        </p:nvSpPr>
        <p:spPr/>
        <p:txBody>
          <a:bodyPr/>
          <a:lstStyle/>
          <a:p>
            <a:fld id="{7CFDB723-6004-4676-804A-C779B7FD6717}" type="slidenum">
              <a:rPr lang="en-US" smtClean="0"/>
              <a:t>11</a:t>
            </a:fld>
            <a:endParaRPr lang="en-US"/>
          </a:p>
        </p:txBody>
      </p:sp>
    </p:spTree>
    <p:extLst>
      <p:ext uri="{BB962C8B-B14F-4D97-AF65-F5344CB8AC3E}">
        <p14:creationId xmlns:p14="http://schemas.microsoft.com/office/powerpoint/2010/main" val="86636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12</a:t>
            </a:fld>
            <a:endParaRPr lang="en-US"/>
          </a:p>
        </p:txBody>
      </p:sp>
    </p:spTree>
    <p:extLst>
      <p:ext uri="{BB962C8B-B14F-4D97-AF65-F5344CB8AC3E}">
        <p14:creationId xmlns:p14="http://schemas.microsoft.com/office/powerpoint/2010/main" val="397538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Sunset Air would like to give you the real story, from the experts, not some news editor. So, before you ditch that dream vacation </a:t>
            </a:r>
            <a:r>
              <a:rPr lang="en-US" i="1" dirty="0"/>
              <a:t>or swap those boarding…</a:t>
            </a:r>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2</a:t>
            </a:fld>
            <a:endParaRPr lang="en-US"/>
          </a:p>
        </p:txBody>
      </p:sp>
    </p:spTree>
    <p:extLst>
      <p:ext uri="{BB962C8B-B14F-4D97-AF65-F5344CB8AC3E}">
        <p14:creationId xmlns:p14="http://schemas.microsoft.com/office/powerpoint/2010/main" val="3055215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swap those boarding passes for a long drive,        </a:t>
            </a:r>
            <a:r>
              <a:rPr lang="en-US" i="1" dirty="0"/>
              <a:t>consider this</a:t>
            </a:r>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3</a:t>
            </a:fld>
            <a:endParaRPr lang="en-US"/>
          </a:p>
        </p:txBody>
      </p:sp>
    </p:spTree>
    <p:extLst>
      <p:ext uri="{BB962C8B-B14F-4D97-AF65-F5344CB8AC3E}">
        <p14:creationId xmlns:p14="http://schemas.microsoft.com/office/powerpoint/2010/main" val="283807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4</a:t>
            </a:fld>
            <a:endParaRPr lang="en-US"/>
          </a:p>
        </p:txBody>
      </p:sp>
    </p:spTree>
    <p:extLst>
      <p:ext uri="{BB962C8B-B14F-4D97-AF65-F5344CB8AC3E}">
        <p14:creationId xmlns:p14="http://schemas.microsoft.com/office/powerpoint/2010/main" val="364956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What if I told you that nearly 24 thousand passengers died on the road in 2020? What if I told you that road fatalities have increased recently by 6 percent? What if I said it wasn’t just a small recently, but a 25% rise over the past 10 years? It all sounds headline-worthy, but you won’t find those facts on the evening news. </a:t>
            </a:r>
          </a:p>
          <a:p>
            <a:endParaRPr lang="en-US" dirty="0"/>
          </a:p>
          <a:p>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5</a:t>
            </a:fld>
            <a:endParaRPr lang="en-US"/>
          </a:p>
        </p:txBody>
      </p:sp>
    </p:spTree>
    <p:extLst>
      <p:ext uri="{BB962C8B-B14F-4D97-AF65-F5344CB8AC3E}">
        <p14:creationId xmlns:p14="http://schemas.microsoft.com/office/powerpoint/2010/main" val="4100629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you’ve heard air travel fatalities rose by 400% from 2018 to 2020, you’d be right to be alarmed but this figure would be misleading. The truth is that commercial airlines fatalities have* risen. But that 400% represents an increase from 1 to 5. Not 5 thousand…five. Sure, you could choose to travel instead by bus, or train. But fact is when you want to go far, nothing can get you there faster, safer, than commercial air. </a:t>
            </a:r>
          </a:p>
          <a:p>
            <a:endParaRPr lang="en-US" dirty="0"/>
          </a:p>
          <a:p>
            <a:r>
              <a:rPr lang="en-US" dirty="0"/>
              <a:t>That’s because with every decade that passes, technology and expertise drive accidents lower and lower - despite more planes being in the air than ever before. The most recent data shows that in 2020, over 67 MILLION US passengers took the skies and commercial airlines got nearly every single one of them to their destination.  This means, when it comes to air-travel, NOW is always the best time to fly. So what’s the real story? Commercial airlines represent only one type of flight industry. And right now, Non-commercial flight accidents are higher than ever. </a:t>
            </a:r>
          </a:p>
          <a:p>
            <a:endParaRPr lang="en-US" dirty="0"/>
          </a:p>
          <a:p>
            <a:r>
              <a:rPr lang="en-US" dirty="0"/>
              <a:t>Non-commercial airlines include charter flights, private jets, and commuter carriers. There are 10 times fewer of these flights in the air everyday compared to commercial flights, but they now account for nearly half of all accidents and THAT should be concerning for consumers. Our experts agree the reason isn’t a mystery. The fact is these private flights have jumped dramatically in popularity and they simply aren’t held to same high standards and regulations as commercial flights. So, if you want that vacation and you want to survive the great air-scare, that’s easy. Fly commercial, and fly with us at Sunset Air. </a:t>
            </a:r>
          </a:p>
          <a:p>
            <a:endParaRPr lang="en-US" dirty="0"/>
          </a:p>
          <a:p>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6</a:t>
            </a:fld>
            <a:endParaRPr lang="en-US"/>
          </a:p>
        </p:txBody>
      </p:sp>
    </p:spTree>
    <p:extLst>
      <p:ext uri="{BB962C8B-B14F-4D97-AF65-F5344CB8AC3E}">
        <p14:creationId xmlns:p14="http://schemas.microsoft.com/office/powerpoint/2010/main" val="368038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That’s because with every decade that passes fatalities fall as technology and expertise drive safety higher - despite more planes being in the air than ever before. The most recent data shows that in 2020, over 67 MILLION US passengers took the skies and commercial airlines got nearly every single one of them to their destination safely.  </a:t>
            </a:r>
          </a:p>
        </p:txBody>
      </p:sp>
      <p:sp>
        <p:nvSpPr>
          <p:cNvPr id="4" name="Slide Number Placeholder 3"/>
          <p:cNvSpPr>
            <a:spLocks noGrp="1"/>
          </p:cNvSpPr>
          <p:nvPr>
            <p:ph type="sldNum" sz="quarter" idx="5"/>
          </p:nvPr>
        </p:nvSpPr>
        <p:spPr/>
        <p:txBody>
          <a:bodyPr/>
          <a:lstStyle/>
          <a:p>
            <a:fld id="{7CFDB723-6004-4676-804A-C779B7FD6717}" type="slidenum">
              <a:rPr lang="en-US" smtClean="0"/>
              <a:t>7</a:t>
            </a:fld>
            <a:endParaRPr lang="en-US"/>
          </a:p>
        </p:txBody>
      </p:sp>
    </p:spTree>
    <p:extLst>
      <p:ext uri="{BB962C8B-B14F-4D97-AF65-F5344CB8AC3E}">
        <p14:creationId xmlns:p14="http://schemas.microsoft.com/office/powerpoint/2010/main" val="1093617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All this means is when it comes to air-travel is NOW is always the safest time to fly. So what’s the real story? </a:t>
            </a:r>
          </a:p>
          <a:p>
            <a:endParaRPr lang="en-US" dirty="0"/>
          </a:p>
          <a:p>
            <a:endParaRPr lang="en-US" dirty="0"/>
          </a:p>
        </p:txBody>
      </p:sp>
      <p:sp>
        <p:nvSpPr>
          <p:cNvPr id="4" name="Slide Number Placeholder 3"/>
          <p:cNvSpPr>
            <a:spLocks noGrp="1"/>
          </p:cNvSpPr>
          <p:nvPr>
            <p:ph type="sldNum" sz="quarter" idx="5"/>
          </p:nvPr>
        </p:nvSpPr>
        <p:spPr/>
        <p:txBody>
          <a:bodyPr/>
          <a:lstStyle/>
          <a:p>
            <a:fld id="{7CFDB723-6004-4676-804A-C779B7FD6717}" type="slidenum">
              <a:rPr lang="en-US" smtClean="0"/>
              <a:t>8</a:t>
            </a:fld>
            <a:endParaRPr lang="en-US"/>
          </a:p>
        </p:txBody>
      </p:sp>
    </p:spTree>
    <p:extLst>
      <p:ext uri="{BB962C8B-B14F-4D97-AF65-F5344CB8AC3E}">
        <p14:creationId xmlns:p14="http://schemas.microsoft.com/office/powerpoint/2010/main" val="147256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While commercial air might represent one of the larger industries in the sky, it’s not the only one. And right now, Non-commercial flight accidents are higher than ever. </a:t>
            </a:r>
          </a:p>
          <a:p>
            <a:endParaRPr lang="en-US" dirty="0"/>
          </a:p>
          <a:p>
            <a:r>
              <a:rPr lang="en-US" dirty="0"/>
              <a:t>What is non-commercial air? Think – private jets. There are 10 times fewer of these flights in the air everyday compared to commercial flights, but they now account for nearly half of all accidents and THAT should be concerning for consumers. </a:t>
            </a:r>
          </a:p>
        </p:txBody>
      </p:sp>
      <p:sp>
        <p:nvSpPr>
          <p:cNvPr id="4" name="Slide Number Placeholder 3"/>
          <p:cNvSpPr>
            <a:spLocks noGrp="1"/>
          </p:cNvSpPr>
          <p:nvPr>
            <p:ph type="sldNum" sz="quarter" idx="5"/>
          </p:nvPr>
        </p:nvSpPr>
        <p:spPr/>
        <p:txBody>
          <a:bodyPr/>
          <a:lstStyle/>
          <a:p>
            <a:fld id="{7CFDB723-6004-4676-804A-C779B7FD6717}" type="slidenum">
              <a:rPr lang="en-US" smtClean="0"/>
              <a:t>9</a:t>
            </a:fld>
            <a:endParaRPr lang="en-US"/>
          </a:p>
        </p:txBody>
      </p:sp>
    </p:spTree>
    <p:extLst>
      <p:ext uri="{BB962C8B-B14F-4D97-AF65-F5344CB8AC3E}">
        <p14:creationId xmlns:p14="http://schemas.microsoft.com/office/powerpoint/2010/main" val="294302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992968"/>
            <a:ext cx="20726400" cy="6366933"/>
          </a:xfrm>
        </p:spPr>
        <p:txBody>
          <a:bodyPr anchor="b"/>
          <a:lstStyle>
            <a:lvl1pPr algn="ctr">
              <a:defRPr sz="16000"/>
            </a:lvl1pPr>
          </a:lstStyle>
          <a:p>
            <a:r>
              <a:rPr lang="en-US"/>
              <a:t>Click to edit Master title style</a:t>
            </a:r>
            <a:endParaRPr lang="en-US" dirty="0"/>
          </a:p>
        </p:txBody>
      </p:sp>
      <p:sp>
        <p:nvSpPr>
          <p:cNvPr id="3" name="Subtitle 2"/>
          <p:cNvSpPr>
            <a:spLocks noGrp="1"/>
          </p:cNvSpPr>
          <p:nvPr>
            <p:ph type="subTitle" idx="1"/>
          </p:nvPr>
        </p:nvSpPr>
        <p:spPr>
          <a:xfrm>
            <a:off x="3048000" y="9605435"/>
            <a:ext cx="18288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A9F41C-9D4C-4D22-8442-71044334CA48}"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304493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9F41C-9D4C-4D22-8442-71044334CA48}"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89718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1" y="973667"/>
            <a:ext cx="5257800" cy="154982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1" y="973667"/>
            <a:ext cx="15468600" cy="15498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9F41C-9D4C-4D22-8442-71044334CA48}"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3846925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A9F41C-9D4C-4D22-8442-71044334CA48}"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157618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1" y="4559305"/>
            <a:ext cx="21031200" cy="7607299"/>
          </a:xfrm>
        </p:spPr>
        <p:txBody>
          <a:bodyPr anchor="b"/>
          <a:lstStyle>
            <a:lvl1pPr>
              <a:defRPr sz="16000"/>
            </a:lvl1pPr>
          </a:lstStyle>
          <a:p>
            <a:r>
              <a:rPr lang="en-US"/>
              <a:t>Click to edit Master title style</a:t>
            </a:r>
            <a:endParaRPr lang="en-US" dirty="0"/>
          </a:p>
        </p:txBody>
      </p:sp>
      <p:sp>
        <p:nvSpPr>
          <p:cNvPr id="3" name="Text Placeholder 2"/>
          <p:cNvSpPr>
            <a:spLocks noGrp="1"/>
          </p:cNvSpPr>
          <p:nvPr>
            <p:ph type="body" idx="1"/>
          </p:nvPr>
        </p:nvSpPr>
        <p:spPr>
          <a:xfrm>
            <a:off x="1663701" y="12238572"/>
            <a:ext cx="210312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A9F41C-9D4C-4D22-8442-71044334CA48}"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89989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4868333"/>
            <a:ext cx="103632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4868333"/>
            <a:ext cx="103632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A9F41C-9D4C-4D22-8442-71044334CA48}"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1168621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73671"/>
            <a:ext cx="21031200" cy="35348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9" y="4483101"/>
            <a:ext cx="103155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679579" y="6680200"/>
            <a:ext cx="10315573"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1" y="4483101"/>
            <a:ext cx="10366376"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2344401" y="6680200"/>
            <a:ext cx="10366376"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A9F41C-9D4C-4D22-8442-71044334CA48}" type="datetimeFigureOut">
              <a:rPr lang="en-US" smtClean="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54805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A9F41C-9D4C-4D22-8442-71044334CA48}" type="datetimeFigureOut">
              <a:rPr lang="en-US" smtClean="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140782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9F41C-9D4C-4D22-8442-71044334CA48}" type="datetimeFigureOut">
              <a:rPr lang="en-US" smtClean="0"/>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590717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219200"/>
            <a:ext cx="7864475" cy="4267200"/>
          </a:xfrm>
        </p:spPr>
        <p:txBody>
          <a:bodyPr anchor="b"/>
          <a:lstStyle>
            <a:lvl1pPr>
              <a:defRPr sz="8533"/>
            </a:lvl1pPr>
          </a:lstStyle>
          <a:p>
            <a:r>
              <a:rPr lang="en-US"/>
              <a:t>Click to edit Master title style</a:t>
            </a:r>
            <a:endParaRPr lang="en-US" dirty="0"/>
          </a:p>
        </p:txBody>
      </p:sp>
      <p:sp>
        <p:nvSpPr>
          <p:cNvPr id="3" name="Content Placeholder 2"/>
          <p:cNvSpPr>
            <a:spLocks noGrp="1"/>
          </p:cNvSpPr>
          <p:nvPr>
            <p:ph idx="1"/>
          </p:nvPr>
        </p:nvSpPr>
        <p:spPr>
          <a:xfrm>
            <a:off x="10366376" y="2633138"/>
            <a:ext cx="1234440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6" y="5486400"/>
            <a:ext cx="7864475"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Click to edit Master text styles</a:t>
            </a:r>
          </a:p>
        </p:txBody>
      </p:sp>
      <p:sp>
        <p:nvSpPr>
          <p:cNvPr id="5" name="Date Placeholder 4"/>
          <p:cNvSpPr>
            <a:spLocks noGrp="1"/>
          </p:cNvSpPr>
          <p:nvPr>
            <p:ph type="dt" sz="half" idx="10"/>
          </p:nvPr>
        </p:nvSpPr>
        <p:spPr/>
        <p:txBody>
          <a:bodyPr/>
          <a:lstStyle/>
          <a:p>
            <a:fld id="{35A9F41C-9D4C-4D22-8442-71044334CA48}"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427101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1219200"/>
            <a:ext cx="7864475" cy="4267200"/>
          </a:xfrm>
        </p:spPr>
        <p:txBody>
          <a:bodyPr anchor="b"/>
          <a:lstStyle>
            <a:lvl1pPr>
              <a:defRPr sz="85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2633138"/>
            <a:ext cx="1234440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t>Click icon to add picture</a:t>
            </a:r>
            <a:endParaRPr lang="en-US" dirty="0"/>
          </a:p>
        </p:txBody>
      </p:sp>
      <p:sp>
        <p:nvSpPr>
          <p:cNvPr id="4" name="Text Placeholder 3"/>
          <p:cNvSpPr>
            <a:spLocks noGrp="1"/>
          </p:cNvSpPr>
          <p:nvPr>
            <p:ph type="body" sz="half" idx="2"/>
          </p:nvPr>
        </p:nvSpPr>
        <p:spPr>
          <a:xfrm>
            <a:off x="1679576" y="5486400"/>
            <a:ext cx="7864475"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Click to edit Master text styles</a:t>
            </a:r>
          </a:p>
        </p:txBody>
      </p:sp>
      <p:sp>
        <p:nvSpPr>
          <p:cNvPr id="5" name="Date Placeholder 4"/>
          <p:cNvSpPr>
            <a:spLocks noGrp="1"/>
          </p:cNvSpPr>
          <p:nvPr>
            <p:ph type="dt" sz="half" idx="10"/>
          </p:nvPr>
        </p:nvSpPr>
        <p:spPr/>
        <p:txBody>
          <a:bodyPr/>
          <a:lstStyle/>
          <a:p>
            <a:fld id="{35A9F41C-9D4C-4D22-8442-71044334CA48}" type="datetimeFigureOut">
              <a:rPr lang="en-US" smtClean="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6BCA3-B798-470F-9EF0-95082723E6D1}" type="slidenum">
              <a:rPr lang="en-US" smtClean="0"/>
              <a:t>‹#›</a:t>
            </a:fld>
            <a:endParaRPr lang="en-US"/>
          </a:p>
        </p:txBody>
      </p:sp>
    </p:spTree>
    <p:extLst>
      <p:ext uri="{BB962C8B-B14F-4D97-AF65-F5344CB8AC3E}">
        <p14:creationId xmlns:p14="http://schemas.microsoft.com/office/powerpoint/2010/main" val="356926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973671"/>
            <a:ext cx="21031200" cy="35348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4868333"/>
            <a:ext cx="21031200" cy="11603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6950271"/>
            <a:ext cx="54864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35A9F41C-9D4C-4D22-8442-71044334CA48}" type="datetimeFigureOut">
              <a:rPr lang="en-US" smtClean="0"/>
              <a:t>6/3/2023</a:t>
            </a:fld>
            <a:endParaRPr lang="en-US"/>
          </a:p>
        </p:txBody>
      </p:sp>
      <p:sp>
        <p:nvSpPr>
          <p:cNvPr id="5" name="Footer Placeholder 4"/>
          <p:cNvSpPr>
            <a:spLocks noGrp="1"/>
          </p:cNvSpPr>
          <p:nvPr>
            <p:ph type="ftr" sz="quarter" idx="3"/>
          </p:nvPr>
        </p:nvSpPr>
        <p:spPr>
          <a:xfrm>
            <a:off x="8077200" y="16950271"/>
            <a:ext cx="82296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6950271"/>
            <a:ext cx="54864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B6A6BCA3-B798-470F-9EF0-95082723E6D1}" type="slidenum">
              <a:rPr lang="en-US" smtClean="0"/>
              <a:t>‹#›</a:t>
            </a:fld>
            <a:endParaRPr lang="en-US"/>
          </a:p>
        </p:txBody>
      </p:sp>
    </p:spTree>
    <p:extLst>
      <p:ext uri="{BB962C8B-B14F-4D97-AF65-F5344CB8AC3E}">
        <p14:creationId xmlns:p14="http://schemas.microsoft.com/office/powerpoint/2010/main" val="320804424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6.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svg"/><Relationship Id="rId3" Type="http://schemas.openxmlformats.org/officeDocument/2006/relationships/slideLayout" Target="../slideLayouts/slideLayout6.xml"/><Relationship Id="rId7" Type="http://schemas.openxmlformats.org/officeDocument/2006/relationships/image" Target="../media/image44.svg"/><Relationship Id="rId12" Type="http://schemas.openxmlformats.org/officeDocument/2006/relationships/image" Target="../media/image46.png"/><Relationship Id="rId2" Type="http://schemas.microsoft.com/office/2007/relationships/media" Target="../media/media10.m4a"/><Relationship Id="rId16" Type="http://schemas.openxmlformats.org/officeDocument/2006/relationships/image" Target="../media/image50.png"/><Relationship Id="rId1" Type="http://schemas.openxmlformats.org/officeDocument/2006/relationships/audio" Target="NULL" TargetMode="Externa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49.svg"/><Relationship Id="rId10" Type="http://schemas.openxmlformats.org/officeDocument/2006/relationships/image" Target="../media/image42.png"/><Relationship Id="rId4" Type="http://schemas.openxmlformats.org/officeDocument/2006/relationships/notesSlide" Target="../notesSlides/notesSlide10.xml"/><Relationship Id="rId9" Type="http://schemas.openxmlformats.org/officeDocument/2006/relationships/image" Target="../media/image41.sv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slideLayout" Target="../slideLayouts/slideLayout6.xml"/><Relationship Id="rId7" Type="http://schemas.openxmlformats.org/officeDocument/2006/relationships/image" Target="../media/image44.svg"/><Relationship Id="rId12" Type="http://schemas.openxmlformats.org/officeDocument/2006/relationships/image" Target="../media/image5.png"/><Relationship Id="rId17" Type="http://schemas.openxmlformats.org/officeDocument/2006/relationships/image" Target="../media/image49.svg"/><Relationship Id="rId2" Type="http://schemas.microsoft.com/office/2007/relationships/media" Target="../media/media10.m4a"/><Relationship Id="rId16" Type="http://schemas.openxmlformats.org/officeDocument/2006/relationships/image" Target="../media/image48.png"/><Relationship Id="rId1" Type="http://schemas.openxmlformats.org/officeDocument/2006/relationships/audio" Target="NULL" TargetMode="External"/><Relationship Id="rId6" Type="http://schemas.openxmlformats.org/officeDocument/2006/relationships/image" Target="../media/image43.png"/><Relationship Id="rId11" Type="http://schemas.openxmlformats.org/officeDocument/2006/relationships/image" Target="../media/image55.svg"/><Relationship Id="rId5" Type="http://schemas.openxmlformats.org/officeDocument/2006/relationships/image" Target="../media/image51.png"/><Relationship Id="rId15" Type="http://schemas.openxmlformats.org/officeDocument/2006/relationships/image" Target="../media/image47.svg"/><Relationship Id="rId10" Type="http://schemas.openxmlformats.org/officeDocument/2006/relationships/image" Target="../media/image54.png"/><Relationship Id="rId4" Type="http://schemas.openxmlformats.org/officeDocument/2006/relationships/notesSlide" Target="../notesSlides/notesSlide11.xml"/><Relationship Id="rId9" Type="http://schemas.openxmlformats.org/officeDocument/2006/relationships/image" Target="../media/image53.sv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5.png"/><Relationship Id="rId10" Type="http://schemas.openxmlformats.org/officeDocument/2006/relationships/image" Target="../media/image11.svg"/><Relationship Id="rId4" Type="http://schemas.openxmlformats.org/officeDocument/2006/relationships/notesSlide" Target="../notesSlides/notesSlide2.xml"/><Relationship Id="rId9" Type="http://schemas.openxmlformats.org/officeDocument/2006/relationships/image" Target="../media/image10.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slideLayout" Target="../slideLayouts/slideLayout6.xml"/><Relationship Id="rId7" Type="http://schemas.openxmlformats.org/officeDocument/2006/relationships/image" Target="../media/image18.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23.png"/><Relationship Id="rId12" Type="http://schemas.openxmlformats.org/officeDocument/2006/relationships/image" Target="../media/image28.sv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svg"/><Relationship Id="rId10" Type="http://schemas.openxmlformats.org/officeDocument/2006/relationships/image" Target="../media/image26.svg"/><Relationship Id="rId4" Type="http://schemas.openxmlformats.org/officeDocument/2006/relationships/notesSlide" Target="../notesSlides/notesSlide5.xml"/><Relationship Id="rId9" Type="http://schemas.openxmlformats.org/officeDocument/2006/relationships/image" Target="../media/image25.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slideLayout" Target="../slideLayouts/slideLayout6.xml"/><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5.png"/><Relationship Id="rId2" Type="http://schemas.openxmlformats.org/officeDocument/2006/relationships/audio" Target="../media/media6.m4a"/><Relationship Id="rId16" Type="http://schemas.openxmlformats.org/officeDocument/2006/relationships/image" Target="../media/image38.svg"/><Relationship Id="rId1" Type="http://schemas.microsoft.com/office/2007/relationships/media" Target="../media/media6.m4a"/><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notesSlide" Target="../notesSlides/notesSlide6.xml"/><Relationship Id="rId9" Type="http://schemas.openxmlformats.org/officeDocument/2006/relationships/image" Target="../media/image31.png"/><Relationship Id="rId14"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slideLayout" Target="../slideLayouts/slideLayout6.xml"/><Relationship Id="rId7" Type="http://schemas.openxmlformats.org/officeDocument/2006/relationships/image" Target="../media/image31.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notesSlide" Target="../notesSlides/notesSlide8.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slideLayout" Target="../slideLayouts/slideLayout6.xml"/><Relationship Id="rId7" Type="http://schemas.openxmlformats.org/officeDocument/2006/relationships/image" Target="../media/image3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notesSlide" Target="../notesSlides/notesSlide9.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Graphic 3" descr="Vacation with solid fill">
            <a:extLst>
              <a:ext uri="{FF2B5EF4-FFF2-40B4-BE49-F238E27FC236}">
                <a16:creationId xmlns:a16="http://schemas.microsoft.com/office/drawing/2014/main" id="{41D2C753-96CF-1FBC-ABA9-C243A237C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2000" y="5096375"/>
            <a:ext cx="8744953" cy="8744953"/>
          </a:xfrm>
          <a:prstGeom prst="rect">
            <a:avLst/>
          </a:prstGeom>
        </p:spPr>
      </p:pic>
      <p:grpSp>
        <p:nvGrpSpPr>
          <p:cNvPr id="14" name="Group 13">
            <a:extLst>
              <a:ext uri="{FF2B5EF4-FFF2-40B4-BE49-F238E27FC236}">
                <a16:creationId xmlns:a16="http://schemas.microsoft.com/office/drawing/2014/main" id="{DC938E9E-EDD9-D068-5A97-F1799BB8929D}"/>
              </a:ext>
            </a:extLst>
          </p:cNvPr>
          <p:cNvGrpSpPr/>
          <p:nvPr/>
        </p:nvGrpSpPr>
        <p:grpSpPr>
          <a:xfrm>
            <a:off x="3620502" y="8847007"/>
            <a:ext cx="6615363" cy="4994321"/>
            <a:chOff x="3221121" y="7605008"/>
            <a:chExt cx="8820484" cy="6659095"/>
          </a:xfrm>
        </p:grpSpPr>
        <p:pic>
          <p:nvPicPr>
            <p:cNvPr id="12" name="Graphic 11" descr="Suitcase with solid fill">
              <a:extLst>
                <a:ext uri="{FF2B5EF4-FFF2-40B4-BE49-F238E27FC236}">
                  <a16:creationId xmlns:a16="http://schemas.microsoft.com/office/drawing/2014/main" id="{9DF28828-1BAA-2AAA-32B3-8925170F5C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42342" y="9144000"/>
              <a:ext cx="4799263" cy="4799263"/>
            </a:xfrm>
            <a:prstGeom prst="rect">
              <a:avLst/>
            </a:prstGeom>
          </p:spPr>
        </p:pic>
        <p:pic>
          <p:nvPicPr>
            <p:cNvPr id="13" name="Graphic 12" descr="Suitcase with solid fill">
              <a:extLst>
                <a:ext uri="{FF2B5EF4-FFF2-40B4-BE49-F238E27FC236}">
                  <a16:creationId xmlns:a16="http://schemas.microsoft.com/office/drawing/2014/main" id="{ADC32598-0F31-6599-FBEB-691050FBC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1121" y="7605008"/>
              <a:ext cx="4021221" cy="6659095"/>
            </a:xfrm>
            <a:prstGeom prst="rect">
              <a:avLst/>
            </a:prstGeom>
          </p:spPr>
        </p:pic>
      </p:grpSp>
      <p:pic>
        <p:nvPicPr>
          <p:cNvPr id="38" name="Audio 37">
            <a:hlinkClick r:id="" action="ppaction://media"/>
            <a:extLst>
              <a:ext uri="{FF2B5EF4-FFF2-40B4-BE49-F238E27FC236}">
                <a16:creationId xmlns:a16="http://schemas.microsoft.com/office/drawing/2014/main" id="{3F70267A-7ECF-04C2-EC75-BD49AA740F9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72149" t="-372149" r="-372149" b="-372149"/>
          <a:stretch>
            <a:fillRect/>
          </a:stretch>
        </p:blipFill>
        <p:spPr>
          <a:xfrm>
            <a:off x="20104608" y="11722608"/>
            <a:ext cx="4114800" cy="4114800"/>
          </a:xfrm>
          <a:prstGeom prst="ellipse">
            <a:avLst/>
          </a:prstGeom>
        </p:spPr>
      </p:pic>
    </p:spTree>
    <p:custDataLst>
      <p:tags r:id="rId1"/>
    </p:custDataLst>
    <p:extLst>
      <p:ext uri="{BB962C8B-B14F-4D97-AF65-F5344CB8AC3E}">
        <p14:creationId xmlns:p14="http://schemas.microsoft.com/office/powerpoint/2010/main" val="3364301736"/>
      </p:ext>
    </p:extLst>
  </p:cSld>
  <p:clrMapOvr>
    <a:masterClrMapping/>
  </p:clrMapOvr>
  <mc:AlternateContent xmlns:mc="http://schemas.openxmlformats.org/markup-compatibility/2006" xmlns:p14="http://schemas.microsoft.com/office/powerpoint/2010/main">
    <mc:Choice Requires="p14">
      <p:transition p14:dur="0" advTm="4025"/>
    </mc:Choice>
    <mc:Fallback xmlns="">
      <p:transition advTm="4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par>
                          <p:cTn id="7" fill="hold">
                            <p:stCondLst>
                              <p:cond delay="1"/>
                            </p:stCondLst>
                            <p:childTnLst>
                              <p:par>
                                <p:cTn id="8" presetID="2" presetClass="exit" presetSubtype="2" fill="hold" nodeType="afterEffect">
                                  <p:stCondLst>
                                    <p:cond delay="3000"/>
                                  </p:stCondLst>
                                  <p:childTnLst>
                                    <p:anim calcmode="lin" valueType="num">
                                      <p:cBhvr additive="base">
                                        <p:cTn id="9" dur="500"/>
                                        <p:tgtEl>
                                          <p:spTgt spid="4"/>
                                        </p:tgtEl>
                                        <p:attrNameLst>
                                          <p:attrName>ppt_x</p:attrName>
                                        </p:attrNameLst>
                                      </p:cBhvr>
                                      <p:tavLst>
                                        <p:tav tm="0">
                                          <p:val>
                                            <p:strVal val="ppt_x"/>
                                          </p:val>
                                        </p:tav>
                                        <p:tav tm="100000">
                                          <p:val>
                                            <p:strVal val="1+ppt_w/2"/>
                                          </p:val>
                                        </p:tav>
                                      </p:tavLst>
                                    </p:anim>
                                    <p:anim calcmode="lin" valueType="num">
                                      <p:cBhvr additive="base">
                                        <p:cTn id="10" dur="500"/>
                                        <p:tgtEl>
                                          <p:spTgt spid="4"/>
                                        </p:tgtEl>
                                        <p:attrNameLst>
                                          <p:attrName>ppt_y</p:attrName>
                                        </p:attrNameLst>
                                      </p:cBhvr>
                                      <p:tavLst>
                                        <p:tav tm="0">
                                          <p:val>
                                            <p:strVal val="ppt_y"/>
                                          </p:val>
                                        </p:tav>
                                        <p:tav tm="100000">
                                          <p:val>
                                            <p:strVal val="ppt_y"/>
                                          </p:val>
                                        </p:tav>
                                      </p:tavLst>
                                    </p:anim>
                                    <p:set>
                                      <p:cBhvr>
                                        <p:cTn id="11" dur="1" fill="hold">
                                          <p:stCondLst>
                                            <p:cond delay="499"/>
                                          </p:stCondLst>
                                        </p:cTn>
                                        <p:tgtEl>
                                          <p:spTgt spid="4"/>
                                        </p:tgtEl>
                                        <p:attrNameLst>
                                          <p:attrName>style.visibility</p:attrName>
                                        </p:attrNameLst>
                                      </p:cBhvr>
                                      <p:to>
                                        <p:strVal val="hidden"/>
                                      </p:to>
                                    </p:set>
                                  </p:childTnLst>
                                </p:cTn>
                              </p:par>
                              <p:par>
                                <p:cTn id="12" presetID="2" presetClass="exit" presetSubtype="8" fill="hold" nodeType="withEffect">
                                  <p:stCondLst>
                                    <p:cond delay="3000"/>
                                  </p:stCondLst>
                                  <p:childTnLst>
                                    <p:anim calcmode="lin" valueType="num">
                                      <p:cBhvr additive="base">
                                        <p:cTn id="13" dur="500"/>
                                        <p:tgtEl>
                                          <p:spTgt spid="14"/>
                                        </p:tgtEl>
                                        <p:attrNameLst>
                                          <p:attrName>ppt_x</p:attrName>
                                        </p:attrNameLst>
                                      </p:cBhvr>
                                      <p:tavLst>
                                        <p:tav tm="0">
                                          <p:val>
                                            <p:strVal val="ppt_x"/>
                                          </p:val>
                                        </p:tav>
                                        <p:tav tm="100000">
                                          <p:val>
                                            <p:strVal val="0-ppt_w/2"/>
                                          </p:val>
                                        </p:tav>
                                      </p:tavLst>
                                    </p:anim>
                                    <p:anim calcmode="lin" valueType="num">
                                      <p:cBhvr additive="base">
                                        <p:cTn id="14" dur="500"/>
                                        <p:tgtEl>
                                          <p:spTgt spid="14"/>
                                        </p:tgtEl>
                                        <p:attrNameLst>
                                          <p:attrName>ppt_y</p:attrName>
                                        </p:attrNameLst>
                                      </p:cBhvr>
                                      <p:tavLst>
                                        <p:tav tm="0">
                                          <p:val>
                                            <p:strVal val="ppt_y"/>
                                          </p:val>
                                        </p:tav>
                                        <p:tav tm="100000">
                                          <p:val>
                                            <p:strVal val="ppt_y"/>
                                          </p:val>
                                        </p:tav>
                                      </p:tavLst>
                                    </p:anim>
                                    <p:set>
                                      <p:cBhvr>
                                        <p:cTn id="1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pic>
        <p:nvPicPr>
          <p:cNvPr id="8" name="Audio 7">
            <a:hlinkClick r:id="" action="ppaction://media"/>
            <a:extLst>
              <a:ext uri="{FF2B5EF4-FFF2-40B4-BE49-F238E27FC236}">
                <a16:creationId xmlns:a16="http://schemas.microsoft.com/office/drawing/2014/main" id="{773553F1-49F0-BD0C-E78E-114B27A0AABE}"/>
              </a:ext>
            </a:extLst>
          </p:cNvPr>
          <p:cNvPicPr>
            <a:picLocks noChangeAspect="1"/>
          </p:cNvPicPr>
          <p:nvPr>
            <a:audioFile r:link="rId1"/>
            <p:extLst>
              <p:ext uri="{DAA4B4D4-6D71-4841-9C94-3DE7FCFB9230}">
                <p14:media xmlns:p14="http://schemas.microsoft.com/office/powerpoint/2010/main" r:embed="rId2">
                  <p14:trim end="13549.6326"/>
                </p14:media>
              </p:ext>
            </p:extLst>
          </p:nvPr>
        </p:nvPicPr>
        <p:blipFill>
          <a:blip r:embed="rId5"/>
          <a:srcRect l="-512866" t="-512866" r="-512866" b="-512866"/>
          <a:stretch>
            <a:fillRect/>
          </a:stretch>
        </p:blipFill>
        <p:spPr>
          <a:xfrm>
            <a:off x="18678144" y="12582144"/>
            <a:ext cx="5486400" cy="5486400"/>
          </a:xfrm>
          <a:prstGeom prst="ellipse">
            <a:avLst/>
          </a:prstGeom>
        </p:spPr>
      </p:pic>
      <p:pic>
        <p:nvPicPr>
          <p:cNvPr id="76" name="Graphic 75" descr="Take Off with solid fill">
            <a:extLst>
              <a:ext uri="{FF2B5EF4-FFF2-40B4-BE49-F238E27FC236}">
                <a16:creationId xmlns:a16="http://schemas.microsoft.com/office/drawing/2014/main" id="{B2800026-B7F0-78CA-A90A-801D4D27019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705"/>
          <a:stretch/>
        </p:blipFill>
        <p:spPr>
          <a:xfrm>
            <a:off x="9051995" y="1676400"/>
            <a:ext cx="6972300" cy="4343400"/>
          </a:xfrm>
          <a:prstGeom prst="rect">
            <a:avLst/>
          </a:prstGeom>
          <a:effectLst/>
        </p:spPr>
      </p:pic>
      <p:pic>
        <p:nvPicPr>
          <p:cNvPr id="90" name="Graphic 89" descr="Take Off with solid fill">
            <a:extLst>
              <a:ext uri="{FF2B5EF4-FFF2-40B4-BE49-F238E27FC236}">
                <a16:creationId xmlns:a16="http://schemas.microsoft.com/office/drawing/2014/main" id="{35296F8F-3D97-A13E-B1F8-ED06676608B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7705"/>
          <a:stretch/>
        </p:blipFill>
        <p:spPr>
          <a:xfrm>
            <a:off x="9111154" y="1676400"/>
            <a:ext cx="6972300" cy="4343400"/>
          </a:xfrm>
          <a:prstGeom prst="rect">
            <a:avLst/>
          </a:prstGeom>
          <a:effectLst>
            <a:glow rad="673100">
              <a:srgbClr val="FF99FF">
                <a:alpha val="94000"/>
              </a:srgbClr>
            </a:glow>
          </a:effectLst>
        </p:spPr>
      </p:pic>
      <p:grpSp>
        <p:nvGrpSpPr>
          <p:cNvPr id="98" name="Group 97">
            <a:extLst>
              <a:ext uri="{FF2B5EF4-FFF2-40B4-BE49-F238E27FC236}">
                <a16:creationId xmlns:a16="http://schemas.microsoft.com/office/drawing/2014/main" id="{2CBA7773-6D4A-3567-4A8E-245E0F019878}"/>
              </a:ext>
            </a:extLst>
          </p:cNvPr>
          <p:cNvGrpSpPr/>
          <p:nvPr/>
        </p:nvGrpSpPr>
        <p:grpSpPr>
          <a:xfrm>
            <a:off x="2347325" y="6411770"/>
            <a:ext cx="18199109" cy="8932535"/>
            <a:chOff x="2347325" y="6411770"/>
            <a:chExt cx="18199109" cy="8932535"/>
          </a:xfrm>
        </p:grpSpPr>
        <p:sp>
          <p:nvSpPr>
            <p:cNvPr id="92" name="TextBox 91">
              <a:extLst>
                <a:ext uri="{FF2B5EF4-FFF2-40B4-BE49-F238E27FC236}">
                  <a16:creationId xmlns:a16="http://schemas.microsoft.com/office/drawing/2014/main" id="{75E6E45D-34B9-D2A2-CCB3-2D53071042A0}"/>
                </a:ext>
              </a:extLst>
            </p:cNvPr>
            <p:cNvSpPr txBox="1"/>
            <p:nvPr/>
          </p:nvSpPr>
          <p:spPr>
            <a:xfrm>
              <a:off x="2347325" y="7444939"/>
              <a:ext cx="11237641" cy="3785652"/>
            </a:xfrm>
            <a:prstGeom prst="rect">
              <a:avLst/>
            </a:prstGeom>
            <a:noFill/>
          </p:spPr>
          <p:txBody>
            <a:bodyPr wrap="square" rtlCol="0">
              <a:spAutoFit/>
            </a:bodyPr>
            <a:lstStyle/>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Private Jets</a:t>
              </a:r>
            </a:p>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Commuter Carriers</a:t>
              </a:r>
            </a:p>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Charter Flights</a:t>
              </a:r>
            </a:p>
          </p:txBody>
        </p:sp>
        <p:grpSp>
          <p:nvGrpSpPr>
            <p:cNvPr id="94" name="Group 93">
              <a:extLst>
                <a:ext uri="{FF2B5EF4-FFF2-40B4-BE49-F238E27FC236}">
                  <a16:creationId xmlns:a16="http://schemas.microsoft.com/office/drawing/2014/main" id="{1A7226E2-D6B6-0577-41E6-3A33B729E7CA}"/>
                </a:ext>
              </a:extLst>
            </p:cNvPr>
            <p:cNvGrpSpPr/>
            <p:nvPr/>
          </p:nvGrpSpPr>
          <p:grpSpPr>
            <a:xfrm>
              <a:off x="12945039" y="6411770"/>
              <a:ext cx="7601395" cy="8932535"/>
              <a:chOff x="13982083" y="3827149"/>
              <a:chExt cx="7601395" cy="8932535"/>
            </a:xfrm>
          </p:grpSpPr>
          <p:pic>
            <p:nvPicPr>
              <p:cNvPr id="95" name="Picture 94">
                <a:extLst>
                  <a:ext uri="{FF2B5EF4-FFF2-40B4-BE49-F238E27FC236}">
                    <a16:creationId xmlns:a16="http://schemas.microsoft.com/office/drawing/2014/main" id="{F3EEF925-538A-22DD-583A-DA9ADFC97B02}"/>
                  </a:ext>
                </a:extLst>
              </p:cNvPr>
              <p:cNvPicPr>
                <a:picLocks noChangeAspect="1"/>
              </p:cNvPicPr>
              <p:nvPr/>
            </p:nvPicPr>
            <p:blipFill rotWithShape="1">
              <a:blip r:embed="rId10"/>
              <a:srcRect l="12820" t="5576" r="10090" b="6743"/>
              <a:stretch/>
            </p:blipFill>
            <p:spPr>
              <a:xfrm>
                <a:off x="13982083" y="3827149"/>
                <a:ext cx="7601395" cy="7710216"/>
              </a:xfrm>
              <a:prstGeom prst="rect">
                <a:avLst/>
              </a:prstGeom>
            </p:spPr>
          </p:pic>
          <p:sp>
            <p:nvSpPr>
              <p:cNvPr id="96" name="TextBox 95">
                <a:extLst>
                  <a:ext uri="{FF2B5EF4-FFF2-40B4-BE49-F238E27FC236}">
                    <a16:creationId xmlns:a16="http://schemas.microsoft.com/office/drawing/2014/main" id="{F47D5319-30F7-03A4-2422-AC87FAAD7F54}"/>
                  </a:ext>
                </a:extLst>
              </p:cNvPr>
              <p:cNvSpPr txBox="1"/>
              <p:nvPr/>
            </p:nvSpPr>
            <p:spPr>
              <a:xfrm>
                <a:off x="14577309" y="6060018"/>
                <a:ext cx="6410942" cy="2798202"/>
              </a:xfrm>
              <a:prstGeom prst="rect">
                <a:avLst/>
              </a:prstGeom>
              <a:noFill/>
            </p:spPr>
            <p:txBody>
              <a:bodyPr wrap="square" rtlCol="0">
                <a:spAutoFit/>
              </a:bodyPr>
              <a:lstStyle/>
              <a:p>
                <a:pPr algn="ctr"/>
                <a:r>
                  <a:rPr lang="en-US" sz="11500" b="1" dirty="0">
                    <a:solidFill>
                      <a:srgbClr val="FF93FF"/>
                    </a:solidFill>
                    <a:latin typeface="Agency FB" panose="020B0503020202020204" pitchFamily="34" charset="0"/>
                    <a:ea typeface="Microsoft JhengHei" panose="020B0604030504040204" pitchFamily="34" charset="-120"/>
                    <a:cs typeface="Microsoft New Tai Lue" panose="020B0502040204020203" pitchFamily="34" charset="0"/>
                  </a:rPr>
                  <a:t>45%</a:t>
                </a:r>
                <a:r>
                  <a:rPr lang="en-US" sz="6000" b="1"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 </a:t>
                </a:r>
              </a:p>
              <a:p>
                <a:pPr algn="ctr">
                  <a:spcBef>
                    <a:spcPts val="135"/>
                  </a:spcBef>
                </a:pPr>
                <a:r>
                  <a:rPr lang="en-US" sz="5400"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of Accidents </a:t>
                </a:r>
                <a:endParaRPr lang="en-US" sz="7200"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endParaRPr>
              </a:p>
            </p:txBody>
          </p:sp>
          <p:sp>
            <p:nvSpPr>
              <p:cNvPr id="97" name="TextBox 96">
                <a:extLst>
                  <a:ext uri="{FF2B5EF4-FFF2-40B4-BE49-F238E27FC236}">
                    <a16:creationId xmlns:a16="http://schemas.microsoft.com/office/drawing/2014/main" id="{2A1F686B-7423-F4A3-F23E-997BB23069BB}"/>
                  </a:ext>
                </a:extLst>
              </p:cNvPr>
              <p:cNvSpPr txBox="1"/>
              <p:nvPr/>
            </p:nvSpPr>
            <p:spPr>
              <a:xfrm>
                <a:off x="13982083" y="11836354"/>
                <a:ext cx="6410942" cy="923330"/>
              </a:xfrm>
              <a:prstGeom prst="rect">
                <a:avLst/>
              </a:prstGeom>
              <a:noFill/>
            </p:spPr>
            <p:txBody>
              <a:bodyPr wrap="square">
                <a:spAutoFit/>
              </a:bodyPr>
              <a:lstStyle/>
              <a:p>
                <a:pPr algn="ctr">
                  <a:spcBef>
                    <a:spcPts val="135"/>
                  </a:spcBef>
                </a:pPr>
                <a:r>
                  <a:rPr lang="en-US" sz="5400" i="1"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 Excluding Military</a:t>
                </a:r>
              </a:p>
            </p:txBody>
          </p:sp>
        </p:grpSp>
      </p:grpSp>
      <p:grpSp>
        <p:nvGrpSpPr>
          <p:cNvPr id="107" name="Group 106">
            <a:extLst>
              <a:ext uri="{FF2B5EF4-FFF2-40B4-BE49-F238E27FC236}">
                <a16:creationId xmlns:a16="http://schemas.microsoft.com/office/drawing/2014/main" id="{E8C79AAB-4536-0927-4A36-90DEAD835FA4}"/>
              </a:ext>
            </a:extLst>
          </p:cNvPr>
          <p:cNvGrpSpPr/>
          <p:nvPr/>
        </p:nvGrpSpPr>
        <p:grpSpPr>
          <a:xfrm>
            <a:off x="12309543" y="5189243"/>
            <a:ext cx="5500982" cy="11422357"/>
            <a:chOff x="12948212" y="5452405"/>
            <a:chExt cx="5500982" cy="11422357"/>
          </a:xfrm>
        </p:grpSpPr>
        <p:pic>
          <p:nvPicPr>
            <p:cNvPr id="108" name="Picture 107">
              <a:extLst>
                <a:ext uri="{FF2B5EF4-FFF2-40B4-BE49-F238E27FC236}">
                  <a16:creationId xmlns:a16="http://schemas.microsoft.com/office/drawing/2014/main" id="{47E4DB9C-D3A5-408E-AF2D-2B8635E0131B}"/>
                </a:ext>
              </a:extLst>
            </p:cNvPr>
            <p:cNvPicPr>
              <a:picLocks noChangeAspect="1"/>
            </p:cNvPicPr>
            <p:nvPr/>
          </p:nvPicPr>
          <p:blipFill>
            <a:blip r:embed="rId11"/>
            <a:stretch>
              <a:fillRect/>
            </a:stretch>
          </p:blipFill>
          <p:spPr>
            <a:xfrm>
              <a:off x="12948212" y="7902475"/>
              <a:ext cx="5500982" cy="8972287"/>
            </a:xfrm>
            <a:prstGeom prst="rect">
              <a:avLst/>
            </a:prstGeom>
          </p:spPr>
        </p:pic>
        <p:pic>
          <p:nvPicPr>
            <p:cNvPr id="109" name="Graphic 108" descr="Pilot male outline">
              <a:extLst>
                <a:ext uri="{FF2B5EF4-FFF2-40B4-BE49-F238E27FC236}">
                  <a16:creationId xmlns:a16="http://schemas.microsoft.com/office/drawing/2014/main" id="{6167DE8A-CDBC-992F-53A2-3152AFEE91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907160" y="5452405"/>
              <a:ext cx="3583085" cy="3583085"/>
            </a:xfrm>
            <a:prstGeom prst="rect">
              <a:avLst/>
            </a:prstGeom>
          </p:spPr>
        </p:pic>
      </p:grpSp>
      <p:grpSp>
        <p:nvGrpSpPr>
          <p:cNvPr id="118" name="Group 117">
            <a:extLst>
              <a:ext uri="{FF2B5EF4-FFF2-40B4-BE49-F238E27FC236}">
                <a16:creationId xmlns:a16="http://schemas.microsoft.com/office/drawing/2014/main" id="{9C1BB2AD-5D7D-68DF-A0AE-AC3B6C5F1BF9}"/>
              </a:ext>
            </a:extLst>
          </p:cNvPr>
          <p:cNvGrpSpPr/>
          <p:nvPr/>
        </p:nvGrpSpPr>
        <p:grpSpPr>
          <a:xfrm>
            <a:off x="6213433" y="9667092"/>
            <a:ext cx="4608656" cy="6423988"/>
            <a:chOff x="6213433" y="9667092"/>
            <a:chExt cx="4608656" cy="6423988"/>
          </a:xfrm>
        </p:grpSpPr>
        <p:pic>
          <p:nvPicPr>
            <p:cNvPr id="112" name="Graphic 111" descr="Pilot male outline">
              <a:extLst>
                <a:ext uri="{FF2B5EF4-FFF2-40B4-BE49-F238E27FC236}">
                  <a16:creationId xmlns:a16="http://schemas.microsoft.com/office/drawing/2014/main" id="{2057E7CB-7CDC-6A57-C9E3-348606E627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65518" y="9667092"/>
              <a:ext cx="3551497" cy="3551497"/>
            </a:xfrm>
            <a:prstGeom prst="rect">
              <a:avLst/>
            </a:prstGeom>
          </p:spPr>
        </p:pic>
        <p:pic>
          <p:nvPicPr>
            <p:cNvPr id="117" name="Picture 116">
              <a:extLst>
                <a:ext uri="{FF2B5EF4-FFF2-40B4-BE49-F238E27FC236}">
                  <a16:creationId xmlns:a16="http://schemas.microsoft.com/office/drawing/2014/main" id="{602F2FB5-FE3F-A224-60F5-C6C75A3B35D3}"/>
                </a:ext>
              </a:extLst>
            </p:cNvPr>
            <p:cNvPicPr>
              <a:picLocks noChangeAspect="1"/>
            </p:cNvPicPr>
            <p:nvPr/>
          </p:nvPicPr>
          <p:blipFill>
            <a:blip r:embed="rId16"/>
            <a:stretch>
              <a:fillRect/>
            </a:stretch>
          </p:blipFill>
          <p:spPr>
            <a:xfrm>
              <a:off x="6213433" y="12506571"/>
              <a:ext cx="4608656" cy="3584509"/>
            </a:xfrm>
            <a:prstGeom prst="rect">
              <a:avLst/>
            </a:prstGeom>
          </p:spPr>
        </p:pic>
      </p:grpSp>
    </p:spTree>
    <p:extLst>
      <p:ext uri="{BB962C8B-B14F-4D97-AF65-F5344CB8AC3E}">
        <p14:creationId xmlns:p14="http://schemas.microsoft.com/office/powerpoint/2010/main" val="3331466759"/>
      </p:ext>
    </p:extLst>
  </p:cSld>
  <p:clrMapOvr>
    <a:masterClrMapping/>
  </p:clrMapOvr>
  <mc:AlternateContent xmlns:mc="http://schemas.openxmlformats.org/markup-compatibility/2006">
    <mc:Choice xmlns:p14="http://schemas.microsoft.com/office/powerpoint/2010/main" Requires="p14">
      <p:transition spd="slow" p14:dur="2000" advTm="14530"/>
    </mc:Choice>
    <mc:Fallback>
      <p:transition spd="slow" advTm="14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xit" presetSubtype="0" fill="hold" nodeType="withEffect">
                                  <p:stCondLst>
                                    <p:cond delay="8000"/>
                                  </p:stCondLst>
                                  <p:childTnLst>
                                    <p:animEffect transition="out" filter="fade">
                                      <p:cBhvr>
                                        <p:cTn id="8" dur="500"/>
                                        <p:tgtEl>
                                          <p:spTgt spid="98"/>
                                        </p:tgtEl>
                                      </p:cBhvr>
                                    </p:animEffect>
                                    <p:set>
                                      <p:cBhvr>
                                        <p:cTn id="9" dur="1" fill="hold">
                                          <p:stCondLst>
                                            <p:cond delay="499"/>
                                          </p:stCondLst>
                                        </p:cTn>
                                        <p:tgtEl>
                                          <p:spTgt spid="98"/>
                                        </p:tgtEl>
                                        <p:attrNameLst>
                                          <p:attrName>style.visibility</p:attrName>
                                        </p:attrNameLst>
                                      </p:cBhvr>
                                      <p:to>
                                        <p:strVal val="hidden"/>
                                      </p:to>
                                    </p:set>
                                  </p:childTnLst>
                                </p:cTn>
                              </p:par>
                              <p:par>
                                <p:cTn id="10" presetID="2" presetClass="entr" presetSubtype="4" fill="hold" nodeType="withEffect">
                                  <p:stCondLst>
                                    <p:cond delay="10000"/>
                                  </p:stCondLst>
                                  <p:childTnLst>
                                    <p:set>
                                      <p:cBhvr>
                                        <p:cTn id="11" dur="1" fill="hold">
                                          <p:stCondLst>
                                            <p:cond delay="0"/>
                                          </p:stCondLst>
                                        </p:cTn>
                                        <p:tgtEl>
                                          <p:spTgt spid="118"/>
                                        </p:tgtEl>
                                        <p:attrNameLst>
                                          <p:attrName>style.visibility</p:attrName>
                                        </p:attrNameLst>
                                      </p:cBhvr>
                                      <p:to>
                                        <p:strVal val="visible"/>
                                      </p:to>
                                    </p:set>
                                    <p:anim calcmode="lin" valueType="num">
                                      <p:cBhvr additive="base">
                                        <p:cTn id="12" dur="1000" fill="hold"/>
                                        <p:tgtEl>
                                          <p:spTgt spid="118"/>
                                        </p:tgtEl>
                                        <p:attrNameLst>
                                          <p:attrName>ppt_x</p:attrName>
                                        </p:attrNameLst>
                                      </p:cBhvr>
                                      <p:tavLst>
                                        <p:tav tm="0">
                                          <p:val>
                                            <p:strVal val="#ppt_x"/>
                                          </p:val>
                                        </p:tav>
                                        <p:tav tm="100000">
                                          <p:val>
                                            <p:strVal val="#ppt_x"/>
                                          </p:val>
                                        </p:tav>
                                      </p:tavLst>
                                    </p:anim>
                                    <p:anim calcmode="lin" valueType="num">
                                      <p:cBhvr additive="base">
                                        <p:cTn id="13" dur="1000" fill="hold"/>
                                        <p:tgtEl>
                                          <p:spTgt spid="11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12000"/>
                                  </p:stCondLst>
                                  <p:childTnLst>
                                    <p:set>
                                      <p:cBhvr>
                                        <p:cTn id="15" dur="1" fill="hold">
                                          <p:stCondLst>
                                            <p:cond delay="0"/>
                                          </p:stCondLst>
                                        </p:cTn>
                                        <p:tgtEl>
                                          <p:spTgt spid="107"/>
                                        </p:tgtEl>
                                        <p:attrNameLst>
                                          <p:attrName>style.visibility</p:attrName>
                                        </p:attrNameLst>
                                      </p:cBhvr>
                                      <p:to>
                                        <p:strVal val="visible"/>
                                      </p:to>
                                    </p:set>
                                    <p:anim calcmode="lin" valueType="num">
                                      <p:cBhvr additive="base">
                                        <p:cTn id="16" dur="1000" fill="hold"/>
                                        <p:tgtEl>
                                          <p:spTgt spid="107"/>
                                        </p:tgtEl>
                                        <p:attrNameLst>
                                          <p:attrName>ppt_x</p:attrName>
                                        </p:attrNameLst>
                                      </p:cBhvr>
                                      <p:tavLst>
                                        <p:tav tm="0">
                                          <p:val>
                                            <p:strVal val="#ppt_x"/>
                                          </p:val>
                                        </p:tav>
                                        <p:tav tm="100000">
                                          <p:val>
                                            <p:strVal val="#ppt_x"/>
                                          </p:val>
                                        </p:tav>
                                      </p:tavLst>
                                    </p:anim>
                                    <p:anim calcmode="lin" valueType="num">
                                      <p:cBhvr additive="base">
                                        <p:cTn id="17" dur="1000" fill="hold"/>
                                        <p:tgtEl>
                                          <p:spTgt spid="107"/>
                                        </p:tgtEl>
                                        <p:attrNameLst>
                                          <p:attrName>ppt_y</p:attrName>
                                        </p:attrNameLst>
                                      </p:cBhvr>
                                      <p:tavLst>
                                        <p:tav tm="0">
                                          <p:val>
                                            <p:strVal val="1+#ppt_h/2"/>
                                          </p:val>
                                        </p:tav>
                                        <p:tav tm="100000">
                                          <p:val>
                                            <p:strVal val="#ppt_y"/>
                                          </p:val>
                                        </p:tav>
                                      </p:tavLst>
                                    </p:anim>
                                  </p:childTnLst>
                                </p:cTn>
                              </p:par>
                              <p:par>
                                <p:cTn id="18" presetID="10" presetClass="exit" presetSubtype="0" fill="hold" nodeType="withEffect">
                                  <p:stCondLst>
                                    <p:cond delay="12000"/>
                                  </p:stCondLst>
                                  <p:childTnLst>
                                    <p:animEffect transition="out" filter="fade">
                                      <p:cBhvr>
                                        <p:cTn id="19" dur="750"/>
                                        <p:tgtEl>
                                          <p:spTgt spid="90"/>
                                        </p:tgtEl>
                                      </p:cBhvr>
                                    </p:animEffect>
                                    <p:set>
                                      <p:cBhvr>
                                        <p:cTn id="20" dur="1" fill="hold">
                                          <p:stCondLst>
                                            <p:cond delay="74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DC2A211-88B0-23EA-9BF1-AC8E452EDB99}"/>
              </a:ext>
            </a:extLst>
          </p:cNvPr>
          <p:cNvPicPr>
            <a:picLocks noChangeAspect="1"/>
          </p:cNvPicPr>
          <p:nvPr/>
        </p:nvPicPr>
        <p:blipFill>
          <a:blip r:embed="rId5"/>
          <a:stretch>
            <a:fillRect/>
          </a:stretch>
        </p:blipFill>
        <p:spPr>
          <a:xfrm>
            <a:off x="3964755" y="6313738"/>
            <a:ext cx="17146779" cy="5188325"/>
          </a:xfrm>
          <a:prstGeom prst="rect">
            <a:avLst/>
          </a:prstGeom>
        </p:spPr>
      </p:pic>
      <p:pic>
        <p:nvPicPr>
          <p:cNvPr id="76" name="Graphic 75" descr="Take Off with solid fill">
            <a:extLst>
              <a:ext uri="{FF2B5EF4-FFF2-40B4-BE49-F238E27FC236}">
                <a16:creationId xmlns:a16="http://schemas.microsoft.com/office/drawing/2014/main" id="{B2800026-B7F0-78CA-A90A-801D4D27019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705"/>
          <a:stretch/>
        </p:blipFill>
        <p:spPr>
          <a:xfrm>
            <a:off x="9051995" y="1676400"/>
            <a:ext cx="6972300" cy="4343400"/>
          </a:xfrm>
          <a:prstGeom prst="rect">
            <a:avLst/>
          </a:prstGeom>
          <a:effectLst/>
        </p:spPr>
      </p:pic>
      <p:pic>
        <p:nvPicPr>
          <p:cNvPr id="3" name="Graphic 2" descr="Vacation with solid fill">
            <a:extLst>
              <a:ext uri="{FF2B5EF4-FFF2-40B4-BE49-F238E27FC236}">
                <a16:creationId xmlns:a16="http://schemas.microsoft.com/office/drawing/2014/main" id="{C557DB74-F717-FE34-ACA1-45BCF21E34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164446" y="11702661"/>
            <a:ext cx="5989020" cy="5989020"/>
          </a:xfrm>
          <a:prstGeom prst="rect">
            <a:avLst/>
          </a:prstGeom>
        </p:spPr>
      </p:pic>
      <p:grpSp>
        <p:nvGrpSpPr>
          <p:cNvPr id="4" name="Group 3">
            <a:extLst>
              <a:ext uri="{FF2B5EF4-FFF2-40B4-BE49-F238E27FC236}">
                <a16:creationId xmlns:a16="http://schemas.microsoft.com/office/drawing/2014/main" id="{FA6D4EDD-AD40-E50B-F4B7-0982C0A019A9}"/>
              </a:ext>
            </a:extLst>
          </p:cNvPr>
          <p:cNvGrpSpPr/>
          <p:nvPr/>
        </p:nvGrpSpPr>
        <p:grpSpPr>
          <a:xfrm>
            <a:off x="1230534" y="14168714"/>
            <a:ext cx="5664627" cy="3529063"/>
            <a:chOff x="3221121" y="7605008"/>
            <a:chExt cx="8820484" cy="6659095"/>
          </a:xfrm>
          <a:solidFill>
            <a:schemeClr val="accent4"/>
          </a:solidFill>
        </p:grpSpPr>
        <p:pic>
          <p:nvPicPr>
            <p:cNvPr id="5" name="Graphic 4" descr="Suitcase with solid fill">
              <a:extLst>
                <a:ext uri="{FF2B5EF4-FFF2-40B4-BE49-F238E27FC236}">
                  <a16:creationId xmlns:a16="http://schemas.microsoft.com/office/drawing/2014/main" id="{85FAA9EC-294F-19A9-847F-4565282532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2342" y="9144000"/>
              <a:ext cx="4799263" cy="4799263"/>
            </a:xfrm>
            <a:prstGeom prst="rect">
              <a:avLst/>
            </a:prstGeom>
          </p:spPr>
        </p:pic>
        <p:pic>
          <p:nvPicPr>
            <p:cNvPr id="6" name="Graphic 5" descr="Suitcase with solid fill">
              <a:extLst>
                <a:ext uri="{FF2B5EF4-FFF2-40B4-BE49-F238E27FC236}">
                  <a16:creationId xmlns:a16="http://schemas.microsoft.com/office/drawing/2014/main" id="{F6EE182F-1896-7320-9103-FC813081C7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21121" y="7605008"/>
              <a:ext cx="4021221" cy="6659095"/>
            </a:xfrm>
            <a:prstGeom prst="rect">
              <a:avLst/>
            </a:prstGeom>
          </p:spPr>
        </p:pic>
      </p:grpSp>
      <p:pic>
        <p:nvPicPr>
          <p:cNvPr id="19" name="Audio 7">
            <a:hlinkClick r:id="" action="ppaction://media"/>
            <a:extLst>
              <a:ext uri="{FF2B5EF4-FFF2-40B4-BE49-F238E27FC236}">
                <a16:creationId xmlns:a16="http://schemas.microsoft.com/office/drawing/2014/main" id="{06D811BF-67EE-420B-89BF-382A097E3509}"/>
              </a:ext>
            </a:extLst>
          </p:cNvPr>
          <p:cNvPicPr>
            <a:picLocks noChangeAspect="1"/>
          </p:cNvPicPr>
          <p:nvPr>
            <a:audioFile r:link="rId1"/>
            <p:extLst>
              <p:ext uri="{DAA4B4D4-6D71-4841-9C94-3DE7FCFB9230}">
                <p14:media xmlns:p14="http://schemas.microsoft.com/office/powerpoint/2010/main" r:embed="rId2">
                  <p14:trim st="14533"/>
                </p14:media>
              </p:ext>
            </p:extLst>
          </p:nvPr>
        </p:nvPicPr>
        <p:blipFill>
          <a:blip r:embed="rId12"/>
          <a:srcRect l="-512866" t="-512866" r="-512866" b="-512866"/>
          <a:stretch>
            <a:fillRect/>
          </a:stretch>
        </p:blipFill>
        <p:spPr>
          <a:xfrm>
            <a:off x="18678144" y="12582144"/>
            <a:ext cx="5486400" cy="5486400"/>
          </a:xfrm>
          <a:prstGeom prst="ellipse">
            <a:avLst/>
          </a:prstGeom>
        </p:spPr>
      </p:pic>
      <p:grpSp>
        <p:nvGrpSpPr>
          <p:cNvPr id="28" name="Group 27">
            <a:extLst>
              <a:ext uri="{FF2B5EF4-FFF2-40B4-BE49-F238E27FC236}">
                <a16:creationId xmlns:a16="http://schemas.microsoft.com/office/drawing/2014/main" id="{2F73E9F5-55D3-70B4-6757-7EDAEB144264}"/>
              </a:ext>
            </a:extLst>
          </p:cNvPr>
          <p:cNvGrpSpPr/>
          <p:nvPr/>
        </p:nvGrpSpPr>
        <p:grpSpPr>
          <a:xfrm>
            <a:off x="6213433" y="5189243"/>
            <a:ext cx="11597092" cy="11422357"/>
            <a:chOff x="6213433" y="5189243"/>
            <a:chExt cx="11597092" cy="11422357"/>
          </a:xfrm>
        </p:grpSpPr>
        <p:grpSp>
          <p:nvGrpSpPr>
            <p:cNvPr id="22" name="Group 21">
              <a:extLst>
                <a:ext uri="{FF2B5EF4-FFF2-40B4-BE49-F238E27FC236}">
                  <a16:creationId xmlns:a16="http://schemas.microsoft.com/office/drawing/2014/main" id="{974DC22C-DFD3-31CA-BC5A-6DE8C9BB851A}"/>
                </a:ext>
              </a:extLst>
            </p:cNvPr>
            <p:cNvGrpSpPr/>
            <p:nvPr/>
          </p:nvGrpSpPr>
          <p:grpSpPr>
            <a:xfrm>
              <a:off x="12309543" y="5189243"/>
              <a:ext cx="5500982" cy="11422357"/>
              <a:chOff x="12948212" y="5452405"/>
              <a:chExt cx="5500982" cy="11422357"/>
            </a:xfrm>
          </p:grpSpPr>
          <p:pic>
            <p:nvPicPr>
              <p:cNvPr id="23" name="Picture 22">
                <a:extLst>
                  <a:ext uri="{FF2B5EF4-FFF2-40B4-BE49-F238E27FC236}">
                    <a16:creationId xmlns:a16="http://schemas.microsoft.com/office/drawing/2014/main" id="{0D8397C8-488D-D5DB-33E0-8B3EA9880776}"/>
                  </a:ext>
                </a:extLst>
              </p:cNvPr>
              <p:cNvPicPr>
                <a:picLocks noChangeAspect="1"/>
              </p:cNvPicPr>
              <p:nvPr/>
            </p:nvPicPr>
            <p:blipFill>
              <a:blip r:embed="rId13"/>
              <a:stretch>
                <a:fillRect/>
              </a:stretch>
            </p:blipFill>
            <p:spPr>
              <a:xfrm>
                <a:off x="12948212" y="7902475"/>
                <a:ext cx="5500982" cy="8972287"/>
              </a:xfrm>
              <a:prstGeom prst="rect">
                <a:avLst/>
              </a:prstGeom>
            </p:spPr>
          </p:pic>
          <p:pic>
            <p:nvPicPr>
              <p:cNvPr id="24" name="Graphic 23" descr="Pilot male outline">
                <a:extLst>
                  <a:ext uri="{FF2B5EF4-FFF2-40B4-BE49-F238E27FC236}">
                    <a16:creationId xmlns:a16="http://schemas.microsoft.com/office/drawing/2014/main" id="{34AA62E0-63BB-C676-03A0-CB0E0E31D8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907160" y="5452405"/>
                <a:ext cx="3583085" cy="3583085"/>
              </a:xfrm>
              <a:prstGeom prst="rect">
                <a:avLst/>
              </a:prstGeom>
            </p:spPr>
          </p:pic>
        </p:grpSp>
        <p:grpSp>
          <p:nvGrpSpPr>
            <p:cNvPr id="25" name="Group 24">
              <a:extLst>
                <a:ext uri="{FF2B5EF4-FFF2-40B4-BE49-F238E27FC236}">
                  <a16:creationId xmlns:a16="http://schemas.microsoft.com/office/drawing/2014/main" id="{4581B85C-FA9A-3571-250A-DDCCBB9886F2}"/>
                </a:ext>
              </a:extLst>
            </p:cNvPr>
            <p:cNvGrpSpPr/>
            <p:nvPr/>
          </p:nvGrpSpPr>
          <p:grpSpPr>
            <a:xfrm>
              <a:off x="6213433" y="9667092"/>
              <a:ext cx="4608656" cy="6423988"/>
              <a:chOff x="6213433" y="9667092"/>
              <a:chExt cx="4608656" cy="6423988"/>
            </a:xfrm>
          </p:grpSpPr>
          <p:pic>
            <p:nvPicPr>
              <p:cNvPr id="26" name="Graphic 25" descr="Pilot male outline">
                <a:extLst>
                  <a:ext uri="{FF2B5EF4-FFF2-40B4-BE49-F238E27FC236}">
                    <a16:creationId xmlns:a16="http://schemas.microsoft.com/office/drawing/2014/main" id="{316E4CBB-653F-B3BC-11C2-C171DF8B93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65518" y="9667092"/>
                <a:ext cx="3551497" cy="3551497"/>
              </a:xfrm>
              <a:prstGeom prst="rect">
                <a:avLst/>
              </a:prstGeom>
            </p:spPr>
          </p:pic>
          <p:pic>
            <p:nvPicPr>
              <p:cNvPr id="27" name="Picture 26">
                <a:extLst>
                  <a:ext uri="{FF2B5EF4-FFF2-40B4-BE49-F238E27FC236}">
                    <a16:creationId xmlns:a16="http://schemas.microsoft.com/office/drawing/2014/main" id="{9DADAA07-1C80-B99A-BF57-F92976CFD726}"/>
                  </a:ext>
                </a:extLst>
              </p:cNvPr>
              <p:cNvPicPr>
                <a:picLocks noChangeAspect="1"/>
              </p:cNvPicPr>
              <p:nvPr/>
            </p:nvPicPr>
            <p:blipFill>
              <a:blip r:embed="rId18"/>
              <a:stretch>
                <a:fillRect/>
              </a:stretch>
            </p:blipFill>
            <p:spPr>
              <a:xfrm>
                <a:off x="6213433" y="12506571"/>
                <a:ext cx="4608656" cy="3584509"/>
              </a:xfrm>
              <a:prstGeom prst="rect">
                <a:avLst/>
              </a:prstGeom>
            </p:spPr>
          </p:pic>
        </p:grpSp>
      </p:grpSp>
    </p:spTree>
    <p:extLst>
      <p:ext uri="{BB962C8B-B14F-4D97-AF65-F5344CB8AC3E}">
        <p14:creationId xmlns:p14="http://schemas.microsoft.com/office/powerpoint/2010/main" val="95425685"/>
      </p:ext>
    </p:extLst>
  </p:cSld>
  <p:clrMapOvr>
    <a:masterClrMapping/>
  </p:clrMapOvr>
  <mc:AlternateContent xmlns:mc="http://schemas.openxmlformats.org/markup-compatibility/2006">
    <mc:Choice xmlns:p14="http://schemas.microsoft.com/office/powerpoint/2010/main" Requires="p14">
      <p:transition spd="slow" p14:dur="2000" advTm="13540"/>
    </mc:Choice>
    <mc:Fallback>
      <p:transition spd="slow" advTm="13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48" fill="hold"/>
                                        <p:tgtEl>
                                          <p:spTgt spid="19"/>
                                        </p:tgtEl>
                                      </p:cBhvr>
                                    </p:cmd>
                                  </p:childTnLst>
                                </p:cTn>
                              </p:par>
                              <p:par>
                                <p:cTn id="7" presetID="10" presetClass="exit" presetSubtype="0" fill="hold" nodeType="withEffect">
                                  <p:stCondLst>
                                    <p:cond delay="0"/>
                                  </p:stCondLst>
                                  <p:childTnLst>
                                    <p:animEffect transition="out" filter="fade">
                                      <p:cBhvr>
                                        <p:cTn id="8" dur="500"/>
                                        <p:tgtEl>
                                          <p:spTgt spid="28"/>
                                        </p:tgtEl>
                                      </p:cBhvr>
                                    </p:animEffect>
                                    <p:set>
                                      <p:cBhvr>
                                        <p:cTn id="9" dur="1" fill="hold">
                                          <p:stCondLst>
                                            <p:cond delay="499"/>
                                          </p:stCondLst>
                                        </p:cTn>
                                        <p:tgtEl>
                                          <p:spTgt spid="28"/>
                                        </p:tgtEl>
                                        <p:attrNameLst>
                                          <p:attrName>style.visibility</p:attrName>
                                        </p:attrNameLst>
                                      </p:cBhvr>
                                      <p:to>
                                        <p:strVal val="hidden"/>
                                      </p:to>
                                    </p:set>
                                  </p:childTnLst>
                                </p:cTn>
                              </p:par>
                              <p:par>
                                <p:cTn id="10" presetID="26" presetClass="entr" presetSubtype="0" fill="hold" nodeType="withEffect">
                                  <p:stCondLst>
                                    <p:cond delay="225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435">
                                          <p:stCondLst>
                                            <p:cond delay="0"/>
                                          </p:stCondLst>
                                        </p:cTn>
                                        <p:tgtEl>
                                          <p:spTgt spid="4"/>
                                        </p:tgtEl>
                                      </p:cBhvr>
                                    </p:animEffect>
                                    <p:anim calcmode="lin" valueType="num">
                                      <p:cBhvr>
                                        <p:cTn id="13"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6"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17"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18" dur="20">
                                          <p:stCondLst>
                                            <p:cond delay="487"/>
                                          </p:stCondLst>
                                        </p:cTn>
                                        <p:tgtEl>
                                          <p:spTgt spid="4"/>
                                        </p:tgtEl>
                                      </p:cBhvr>
                                      <p:to x="100000" y="60000"/>
                                    </p:animScale>
                                    <p:animScale>
                                      <p:cBhvr>
                                        <p:cTn id="19" dur="124" decel="50000">
                                          <p:stCondLst>
                                            <p:cond delay="507"/>
                                          </p:stCondLst>
                                        </p:cTn>
                                        <p:tgtEl>
                                          <p:spTgt spid="4"/>
                                        </p:tgtEl>
                                      </p:cBhvr>
                                      <p:to x="100000" y="100000"/>
                                    </p:animScale>
                                    <p:animScale>
                                      <p:cBhvr>
                                        <p:cTn id="20" dur="20">
                                          <p:stCondLst>
                                            <p:cond delay="984"/>
                                          </p:stCondLst>
                                        </p:cTn>
                                        <p:tgtEl>
                                          <p:spTgt spid="4"/>
                                        </p:tgtEl>
                                      </p:cBhvr>
                                      <p:to x="100000" y="80000"/>
                                    </p:animScale>
                                    <p:animScale>
                                      <p:cBhvr>
                                        <p:cTn id="21" dur="124" decel="50000">
                                          <p:stCondLst>
                                            <p:cond delay="1004"/>
                                          </p:stCondLst>
                                        </p:cTn>
                                        <p:tgtEl>
                                          <p:spTgt spid="4"/>
                                        </p:tgtEl>
                                      </p:cBhvr>
                                      <p:to x="100000" y="100000"/>
                                    </p:animScale>
                                    <p:animScale>
                                      <p:cBhvr>
                                        <p:cTn id="22" dur="20">
                                          <p:stCondLst>
                                            <p:cond delay="1231"/>
                                          </p:stCondLst>
                                        </p:cTn>
                                        <p:tgtEl>
                                          <p:spTgt spid="4"/>
                                        </p:tgtEl>
                                      </p:cBhvr>
                                      <p:to x="100000" y="90000"/>
                                    </p:animScale>
                                    <p:animScale>
                                      <p:cBhvr>
                                        <p:cTn id="23" dur="124" decel="50000">
                                          <p:stCondLst>
                                            <p:cond delay="1251"/>
                                          </p:stCondLst>
                                        </p:cTn>
                                        <p:tgtEl>
                                          <p:spTgt spid="4"/>
                                        </p:tgtEl>
                                      </p:cBhvr>
                                      <p:to x="100000" y="100000"/>
                                    </p:animScale>
                                    <p:animScale>
                                      <p:cBhvr>
                                        <p:cTn id="24" dur="20">
                                          <p:stCondLst>
                                            <p:cond delay="1356"/>
                                          </p:stCondLst>
                                        </p:cTn>
                                        <p:tgtEl>
                                          <p:spTgt spid="4"/>
                                        </p:tgtEl>
                                      </p:cBhvr>
                                      <p:to x="100000" y="95000"/>
                                    </p:animScale>
                                    <p:animScale>
                                      <p:cBhvr>
                                        <p:cTn id="25" dur="124" decel="50000">
                                          <p:stCondLst>
                                            <p:cond delay="1376"/>
                                          </p:stCondLst>
                                        </p:cTn>
                                        <p:tgtEl>
                                          <p:spTgt spid="4"/>
                                        </p:tgtEl>
                                      </p:cBhvr>
                                      <p:to x="100000" y="100000"/>
                                    </p:animScale>
                                  </p:childTnLst>
                                </p:cTn>
                              </p:par>
                              <p:par>
                                <p:cTn id="26" presetID="2" presetClass="entr" presetSubtype="2" fill="hold" nodeType="withEffect">
                                  <p:stCondLst>
                                    <p:cond delay="225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52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01C4F-8068-902E-BC04-E943728041E7}"/>
              </a:ext>
            </a:extLst>
          </p:cNvPr>
          <p:cNvPicPr>
            <a:picLocks noChangeAspect="1"/>
          </p:cNvPicPr>
          <p:nvPr/>
        </p:nvPicPr>
        <p:blipFill>
          <a:blip r:embed="rId3"/>
          <a:stretch>
            <a:fillRect/>
          </a:stretch>
        </p:blipFill>
        <p:spPr>
          <a:xfrm>
            <a:off x="1417682" y="1688123"/>
            <a:ext cx="21548635" cy="10829858"/>
          </a:xfrm>
          <a:prstGeom prst="rect">
            <a:avLst/>
          </a:prstGeom>
        </p:spPr>
      </p:pic>
    </p:spTree>
    <p:extLst>
      <p:ext uri="{BB962C8B-B14F-4D97-AF65-F5344CB8AC3E}">
        <p14:creationId xmlns:p14="http://schemas.microsoft.com/office/powerpoint/2010/main" val="256992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Graphic 5" descr="Presentation with bar chart with solid fill">
            <a:extLst>
              <a:ext uri="{FF2B5EF4-FFF2-40B4-BE49-F238E27FC236}">
                <a16:creationId xmlns:a16="http://schemas.microsoft.com/office/drawing/2014/main" id="{1B1CA78D-F3F3-A9FF-C52E-7222E331A1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54029" y="3784567"/>
            <a:ext cx="9697719" cy="8978009"/>
          </a:xfrm>
          <a:prstGeom prst="rect">
            <a:avLst/>
          </a:prstGeom>
        </p:spPr>
      </p:pic>
      <p:grpSp>
        <p:nvGrpSpPr>
          <p:cNvPr id="32" name="Group 31">
            <a:extLst>
              <a:ext uri="{FF2B5EF4-FFF2-40B4-BE49-F238E27FC236}">
                <a16:creationId xmlns:a16="http://schemas.microsoft.com/office/drawing/2014/main" id="{1E58EB3F-1558-E7F7-32EE-4565C5EC5C64}"/>
              </a:ext>
            </a:extLst>
          </p:cNvPr>
          <p:cNvGrpSpPr/>
          <p:nvPr/>
        </p:nvGrpSpPr>
        <p:grpSpPr>
          <a:xfrm>
            <a:off x="12665702" y="4715080"/>
            <a:ext cx="9086046" cy="7483940"/>
            <a:chOff x="17712267" y="2906798"/>
            <a:chExt cx="12114728" cy="9978587"/>
          </a:xfrm>
        </p:grpSpPr>
        <p:pic>
          <p:nvPicPr>
            <p:cNvPr id="20" name="Graphic 19" descr="Video camera with solid fill">
              <a:extLst>
                <a:ext uri="{FF2B5EF4-FFF2-40B4-BE49-F238E27FC236}">
                  <a16:creationId xmlns:a16="http://schemas.microsoft.com/office/drawing/2014/main" id="{92A81265-D395-6D60-C71C-5DB5575BD9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7712267" y="2906798"/>
              <a:ext cx="7232828" cy="8009032"/>
            </a:xfrm>
            <a:prstGeom prst="rect">
              <a:avLst/>
            </a:prstGeom>
          </p:spPr>
        </p:pic>
        <p:pic>
          <p:nvPicPr>
            <p:cNvPr id="24" name="Graphic 23" descr="Call center with solid fill">
              <a:extLst>
                <a:ext uri="{FF2B5EF4-FFF2-40B4-BE49-F238E27FC236}">
                  <a16:creationId xmlns:a16="http://schemas.microsoft.com/office/drawing/2014/main" id="{AF691BF9-74C7-0BEE-7477-670B2E6718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99345" y="4882087"/>
              <a:ext cx="7227650" cy="8003298"/>
            </a:xfrm>
            <a:prstGeom prst="rect">
              <a:avLst/>
            </a:prstGeom>
          </p:spPr>
        </p:pic>
      </p:grpSp>
      <p:grpSp>
        <p:nvGrpSpPr>
          <p:cNvPr id="33" name="Group 32">
            <a:extLst>
              <a:ext uri="{FF2B5EF4-FFF2-40B4-BE49-F238E27FC236}">
                <a16:creationId xmlns:a16="http://schemas.microsoft.com/office/drawing/2014/main" id="{21D48370-FE41-E826-D4EA-55BB1A67B00C}"/>
              </a:ext>
            </a:extLst>
          </p:cNvPr>
          <p:cNvGrpSpPr/>
          <p:nvPr/>
        </p:nvGrpSpPr>
        <p:grpSpPr>
          <a:xfrm>
            <a:off x="2127913" y="5613399"/>
            <a:ext cx="10786951" cy="6662947"/>
            <a:chOff x="2837217" y="4436532"/>
            <a:chExt cx="14382601" cy="8883929"/>
          </a:xfrm>
        </p:grpSpPr>
        <p:pic>
          <p:nvPicPr>
            <p:cNvPr id="28" name="Graphic 27" descr="Office worker male with solid fill">
              <a:extLst>
                <a:ext uri="{FF2B5EF4-FFF2-40B4-BE49-F238E27FC236}">
                  <a16:creationId xmlns:a16="http://schemas.microsoft.com/office/drawing/2014/main" id="{14793C32-3BC6-C678-B27E-2AC91CB4072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37217" y="4436532"/>
              <a:ext cx="8352922" cy="8883929"/>
            </a:xfrm>
            <a:prstGeom prst="rect">
              <a:avLst/>
            </a:prstGeom>
          </p:spPr>
        </p:pic>
        <p:pic>
          <p:nvPicPr>
            <p:cNvPr id="30" name="Graphic 29" descr="Office worker female with solid fill">
              <a:extLst>
                <a:ext uri="{FF2B5EF4-FFF2-40B4-BE49-F238E27FC236}">
                  <a16:creationId xmlns:a16="http://schemas.microsoft.com/office/drawing/2014/main" id="{E54E133B-F1A4-4620-B15C-699D02FC9A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66895" y="4864436"/>
              <a:ext cx="8352923" cy="8352923"/>
            </a:xfrm>
            <a:prstGeom prst="rect">
              <a:avLst/>
            </a:prstGeom>
          </p:spPr>
        </p:pic>
      </p:grpSp>
      <p:pic>
        <p:nvPicPr>
          <p:cNvPr id="50" name="Audio 49">
            <a:hlinkClick r:id="" action="ppaction://media"/>
            <a:extLst>
              <a:ext uri="{FF2B5EF4-FFF2-40B4-BE49-F238E27FC236}">
                <a16:creationId xmlns:a16="http://schemas.microsoft.com/office/drawing/2014/main" id="{85BF9247-9004-400A-9B8B-40911314C04B}"/>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372149" t="-372149" r="-372149" b="-372149"/>
          <a:stretch>
            <a:fillRect/>
          </a:stretch>
        </p:blipFill>
        <p:spPr>
          <a:xfrm>
            <a:off x="20104608" y="11722608"/>
            <a:ext cx="4114800" cy="4114800"/>
          </a:xfrm>
          <a:prstGeom prst="ellipse">
            <a:avLst/>
          </a:prstGeom>
        </p:spPr>
      </p:pic>
    </p:spTree>
    <p:extLst>
      <p:ext uri="{BB962C8B-B14F-4D97-AF65-F5344CB8AC3E}">
        <p14:creationId xmlns:p14="http://schemas.microsoft.com/office/powerpoint/2010/main" val="1511250537"/>
      </p:ext>
    </p:extLst>
  </p:cSld>
  <p:clrMapOvr>
    <a:masterClrMapping/>
  </p:clrMapOvr>
  <mc:AlternateContent xmlns:mc="http://schemas.openxmlformats.org/markup-compatibility/2006" xmlns:p14="http://schemas.microsoft.com/office/powerpoint/2010/main">
    <mc:Choice Requires="p14">
      <p:transition p14:dur="0" advTm="9319"/>
    </mc:Choice>
    <mc:Fallback xmlns="">
      <p:transition advTm="9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par>
                                <p:cTn id="7" presetID="2" presetClass="entr" presetSubtype="1" fill="hold" nodeType="withEffect">
                                  <p:stCondLst>
                                    <p:cond delay="150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0-#ppt_h/2"/>
                                          </p:val>
                                        </p:tav>
                                        <p:tav tm="100000">
                                          <p:val>
                                            <p:strVal val="#ppt_y"/>
                                          </p:val>
                                        </p:tav>
                                      </p:tavLst>
                                    </p:anim>
                                  </p:childTnLst>
                                </p:cTn>
                              </p:par>
                            </p:childTnLst>
                          </p:cTn>
                        </p:par>
                        <p:par>
                          <p:cTn id="11" fill="hold">
                            <p:stCondLst>
                              <p:cond delay="2000"/>
                            </p:stCondLst>
                            <p:childTnLst>
                              <p:par>
                                <p:cTn id="12" presetID="2" presetClass="entr" presetSubtype="1" fill="hold" nodeType="afterEffect">
                                  <p:stCondLst>
                                    <p:cond delay="7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ppt_x"/>
                                          </p:val>
                                        </p:tav>
                                        <p:tav tm="100000">
                                          <p:val>
                                            <p:strVal val="#ppt_x"/>
                                          </p:val>
                                        </p:tav>
                                      </p:tavLst>
                                    </p:anim>
                                    <p:anim calcmode="lin" valueType="num">
                                      <p:cBhvr additive="base">
                                        <p:cTn id="15" dur="500" fill="hold"/>
                                        <p:tgtEl>
                                          <p:spTgt spid="33"/>
                                        </p:tgtEl>
                                        <p:attrNameLst>
                                          <p:attrName>ppt_y</p:attrName>
                                        </p:attrNameLst>
                                      </p:cBhvr>
                                      <p:tavLst>
                                        <p:tav tm="0">
                                          <p:val>
                                            <p:strVal val="0-#ppt_h/2"/>
                                          </p:val>
                                        </p:tav>
                                        <p:tav tm="100000">
                                          <p:val>
                                            <p:strVal val="#ppt_y"/>
                                          </p:val>
                                        </p:tav>
                                      </p:tavLst>
                                    </p:anim>
                                  </p:childTnLst>
                                </p:cTn>
                              </p:par>
                            </p:childTnLst>
                          </p:cTn>
                        </p:par>
                        <p:par>
                          <p:cTn id="16" fill="hold">
                            <p:stCondLst>
                              <p:cond delay="3250"/>
                            </p:stCondLst>
                            <p:childTnLst>
                              <p:par>
                                <p:cTn id="17" presetID="2" presetClass="entr" presetSubtype="4" fill="hold" nodeType="afterEffect">
                                  <p:stCondLst>
                                    <p:cond delay="1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xit" presetSubtype="1" fill="hold" nodeType="withEffect">
                                  <p:stCondLst>
                                    <p:cond delay="1500"/>
                                  </p:stCondLst>
                                  <p:childTnLst>
                                    <p:anim calcmode="lin" valueType="num">
                                      <p:cBhvr additive="base">
                                        <p:cTn id="22" dur="750"/>
                                        <p:tgtEl>
                                          <p:spTgt spid="6"/>
                                        </p:tgtEl>
                                        <p:attrNameLst>
                                          <p:attrName>ppt_x</p:attrName>
                                        </p:attrNameLst>
                                      </p:cBhvr>
                                      <p:tavLst>
                                        <p:tav tm="0">
                                          <p:val>
                                            <p:strVal val="ppt_x"/>
                                          </p:val>
                                        </p:tav>
                                        <p:tav tm="100000">
                                          <p:val>
                                            <p:strVal val="ppt_x"/>
                                          </p:val>
                                        </p:tav>
                                      </p:tavLst>
                                    </p:anim>
                                    <p:anim calcmode="lin" valueType="num">
                                      <p:cBhvr additive="base">
                                        <p:cTn id="23" dur="750"/>
                                        <p:tgtEl>
                                          <p:spTgt spid="6"/>
                                        </p:tgtEl>
                                        <p:attrNameLst>
                                          <p:attrName>ppt_y</p:attrName>
                                        </p:attrNameLst>
                                      </p:cBhvr>
                                      <p:tavLst>
                                        <p:tav tm="0">
                                          <p:val>
                                            <p:strVal val="ppt_y"/>
                                          </p:val>
                                        </p:tav>
                                        <p:tav tm="100000">
                                          <p:val>
                                            <p:strVal val="0-ppt_h/2"/>
                                          </p:val>
                                        </p:tav>
                                      </p:tavLst>
                                    </p:anim>
                                    <p:set>
                                      <p:cBhvr>
                                        <p:cTn id="24" dur="1" fill="hold">
                                          <p:stCondLst>
                                            <p:cond delay="749"/>
                                          </p:stCondLst>
                                        </p:cTn>
                                        <p:tgtEl>
                                          <p:spTgt spid="6"/>
                                        </p:tgtEl>
                                        <p:attrNameLst>
                                          <p:attrName>style.visibility</p:attrName>
                                        </p:attrNameLst>
                                      </p:cBhvr>
                                      <p:to>
                                        <p:strVal val="hidden"/>
                                      </p:to>
                                    </p:set>
                                  </p:childTnLst>
                                </p:cTn>
                              </p:par>
                            </p:childTnLst>
                          </p:cTn>
                        </p:par>
                        <p:par>
                          <p:cTn id="25" fill="hold">
                            <p:stCondLst>
                              <p:cond delay="5500"/>
                            </p:stCondLst>
                            <p:childTnLst>
                              <p:par>
                                <p:cTn id="26" presetID="2" presetClass="exit" presetSubtype="8" fill="hold" nodeType="afterEffect">
                                  <p:stCondLst>
                                    <p:cond delay="2250"/>
                                  </p:stCondLst>
                                  <p:childTnLst>
                                    <p:anim calcmode="lin" valueType="num">
                                      <p:cBhvr additive="base">
                                        <p:cTn id="27" dur="500"/>
                                        <p:tgtEl>
                                          <p:spTgt spid="33"/>
                                        </p:tgtEl>
                                        <p:attrNameLst>
                                          <p:attrName>ppt_x</p:attrName>
                                        </p:attrNameLst>
                                      </p:cBhvr>
                                      <p:tavLst>
                                        <p:tav tm="0">
                                          <p:val>
                                            <p:strVal val="ppt_x"/>
                                          </p:val>
                                        </p:tav>
                                        <p:tav tm="100000">
                                          <p:val>
                                            <p:strVal val="0-ppt_w/2"/>
                                          </p:val>
                                        </p:tav>
                                      </p:tavLst>
                                    </p:anim>
                                    <p:anim calcmode="lin" valueType="num">
                                      <p:cBhvr additive="base">
                                        <p:cTn id="28" dur="500"/>
                                        <p:tgtEl>
                                          <p:spTgt spid="33"/>
                                        </p:tgtEl>
                                        <p:attrNameLst>
                                          <p:attrName>ppt_y</p:attrName>
                                        </p:attrNameLst>
                                      </p:cBhvr>
                                      <p:tavLst>
                                        <p:tav tm="0">
                                          <p:val>
                                            <p:strVal val="ppt_y"/>
                                          </p:val>
                                        </p:tav>
                                        <p:tav tm="100000">
                                          <p:val>
                                            <p:strVal val="ppt_y"/>
                                          </p:val>
                                        </p:tav>
                                      </p:tavLst>
                                    </p:anim>
                                    <p:set>
                                      <p:cBhvr>
                                        <p:cTn id="29" dur="1" fill="hold">
                                          <p:stCondLst>
                                            <p:cond delay="499"/>
                                          </p:stCondLst>
                                        </p:cTn>
                                        <p:tgtEl>
                                          <p:spTgt spid="33"/>
                                        </p:tgtEl>
                                        <p:attrNameLst>
                                          <p:attrName>style.visibility</p:attrName>
                                        </p:attrNameLst>
                                      </p:cBhvr>
                                      <p:to>
                                        <p:strVal val="hidden"/>
                                      </p:to>
                                    </p:set>
                                  </p:childTnLst>
                                </p:cTn>
                              </p:par>
                              <p:par>
                                <p:cTn id="30" presetID="2" presetClass="exit" presetSubtype="2" fill="hold" nodeType="withEffect">
                                  <p:stCondLst>
                                    <p:cond delay="2250"/>
                                  </p:stCondLst>
                                  <p:childTnLst>
                                    <p:anim calcmode="lin" valueType="num">
                                      <p:cBhvr additive="base">
                                        <p:cTn id="31" dur="500"/>
                                        <p:tgtEl>
                                          <p:spTgt spid="32"/>
                                        </p:tgtEl>
                                        <p:attrNameLst>
                                          <p:attrName>ppt_x</p:attrName>
                                        </p:attrNameLst>
                                      </p:cBhvr>
                                      <p:tavLst>
                                        <p:tav tm="0">
                                          <p:val>
                                            <p:strVal val="ppt_x"/>
                                          </p:val>
                                        </p:tav>
                                        <p:tav tm="100000">
                                          <p:val>
                                            <p:strVal val="1+ppt_w/2"/>
                                          </p:val>
                                        </p:tav>
                                      </p:tavLst>
                                    </p:anim>
                                    <p:anim calcmode="lin" valueType="num">
                                      <p:cBhvr additive="base">
                                        <p:cTn id="32" dur="500"/>
                                        <p:tgtEl>
                                          <p:spTgt spid="32"/>
                                        </p:tgtEl>
                                        <p:attrNameLst>
                                          <p:attrName>ppt_y</p:attrName>
                                        </p:attrNameLst>
                                      </p:cBhvr>
                                      <p:tavLst>
                                        <p:tav tm="0">
                                          <p:val>
                                            <p:strVal val="ppt_y"/>
                                          </p:val>
                                        </p:tav>
                                        <p:tav tm="100000">
                                          <p:val>
                                            <p:strVal val="ppt_y"/>
                                          </p:val>
                                        </p:tav>
                                      </p:tavLst>
                                    </p:anim>
                                    <p:set>
                                      <p:cBhvr>
                                        <p:cTn id="3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5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435E0A-2235-C3CF-B705-EF73A5E1F69B}"/>
              </a:ext>
            </a:extLst>
          </p:cNvPr>
          <p:cNvGrpSpPr/>
          <p:nvPr/>
        </p:nvGrpSpPr>
        <p:grpSpPr>
          <a:xfrm>
            <a:off x="5045904" y="5973953"/>
            <a:ext cx="14100502" cy="8888361"/>
            <a:chOff x="6727872" y="4917271"/>
            <a:chExt cx="18800669" cy="11851148"/>
          </a:xfrm>
        </p:grpSpPr>
        <p:sp>
          <p:nvSpPr>
            <p:cNvPr id="17" name="Circle: Hollow 16">
              <a:extLst>
                <a:ext uri="{FF2B5EF4-FFF2-40B4-BE49-F238E27FC236}">
                  <a16:creationId xmlns:a16="http://schemas.microsoft.com/office/drawing/2014/main" id="{E9D896B3-E803-C6D9-7CEC-AA4D67E019FA}"/>
                </a:ext>
              </a:extLst>
            </p:cNvPr>
            <p:cNvSpPr/>
            <p:nvPr/>
          </p:nvSpPr>
          <p:spPr>
            <a:xfrm>
              <a:off x="12964327" y="5360543"/>
              <a:ext cx="6583345" cy="6419156"/>
            </a:xfrm>
            <a:prstGeom prst="donut">
              <a:avLst>
                <a:gd name="adj" fmla="val 5388"/>
              </a:avLst>
            </a:prstGeom>
            <a:solidFill>
              <a:srgbClr val="333399"/>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Rectangle: Rounded Corners 17">
              <a:extLst>
                <a:ext uri="{FF2B5EF4-FFF2-40B4-BE49-F238E27FC236}">
                  <a16:creationId xmlns:a16="http://schemas.microsoft.com/office/drawing/2014/main" id="{ED9AF484-37DA-E34B-B4B1-9EAB56813C77}"/>
                </a:ext>
              </a:extLst>
            </p:cNvPr>
            <p:cNvSpPr/>
            <p:nvPr/>
          </p:nvSpPr>
          <p:spPr>
            <a:xfrm rot="20064589">
              <a:off x="6727872" y="9101471"/>
              <a:ext cx="7293321" cy="3933605"/>
            </a:xfrm>
            <a:prstGeom prst="round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Graphic 18" descr="Key with solid fill">
              <a:extLst>
                <a:ext uri="{FF2B5EF4-FFF2-40B4-BE49-F238E27FC236}">
                  <a16:creationId xmlns:a16="http://schemas.microsoft.com/office/drawing/2014/main" id="{3FBB14E1-4966-161B-9EF5-B3B4759C46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8999" y="4917271"/>
              <a:ext cx="7529542" cy="7529542"/>
            </a:xfrm>
            <a:prstGeom prst="rect">
              <a:avLst/>
            </a:prstGeom>
          </p:spPr>
        </p:pic>
        <p:pic>
          <p:nvPicPr>
            <p:cNvPr id="20" name="Graphic 19" descr="Key with solid fill">
              <a:extLst>
                <a:ext uri="{FF2B5EF4-FFF2-40B4-BE49-F238E27FC236}">
                  <a16:creationId xmlns:a16="http://schemas.microsoft.com/office/drawing/2014/main" id="{5F834BC2-D510-3D90-DCBA-A106F55690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120806">
              <a:off x="15869508" y="9238877"/>
              <a:ext cx="7529542" cy="7529542"/>
            </a:xfrm>
            <a:prstGeom prst="rect">
              <a:avLst/>
            </a:prstGeom>
          </p:spPr>
        </p:pic>
        <p:pic>
          <p:nvPicPr>
            <p:cNvPr id="21" name="Graphic 20" descr="Power with solid fill">
              <a:extLst>
                <a:ext uri="{FF2B5EF4-FFF2-40B4-BE49-F238E27FC236}">
                  <a16:creationId xmlns:a16="http://schemas.microsoft.com/office/drawing/2014/main" id="{34DA5D59-85B4-0A0A-185E-5533F96EC7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724137">
              <a:off x="10624146" y="9789299"/>
              <a:ext cx="1740002" cy="1740002"/>
            </a:xfrm>
            <a:prstGeom prst="rect">
              <a:avLst/>
            </a:prstGeom>
          </p:spPr>
        </p:pic>
        <p:sp>
          <p:nvSpPr>
            <p:cNvPr id="22" name="Rectangle: Rounded Corners 21">
              <a:extLst>
                <a:ext uri="{FF2B5EF4-FFF2-40B4-BE49-F238E27FC236}">
                  <a16:creationId xmlns:a16="http://schemas.microsoft.com/office/drawing/2014/main" id="{F6614EBF-2714-C3F9-41B2-A2E207A77422}"/>
                </a:ext>
              </a:extLst>
            </p:cNvPr>
            <p:cNvSpPr/>
            <p:nvPr/>
          </p:nvSpPr>
          <p:spPr>
            <a:xfrm rot="20064686">
              <a:off x="7750029" y="11251563"/>
              <a:ext cx="1355977" cy="1738855"/>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FB331F34-A8F0-3C5C-CEFC-88D68ED6C017}"/>
                </a:ext>
              </a:extLst>
            </p:cNvPr>
            <p:cNvSpPr/>
            <p:nvPr/>
          </p:nvSpPr>
          <p:spPr>
            <a:xfrm rot="20064686">
              <a:off x="9241449" y="10222542"/>
              <a:ext cx="1318342" cy="2271752"/>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5" name="Picture 24">
            <a:extLst>
              <a:ext uri="{FF2B5EF4-FFF2-40B4-BE49-F238E27FC236}">
                <a16:creationId xmlns:a16="http://schemas.microsoft.com/office/drawing/2014/main" id="{D346F666-1FD7-3187-DA8D-08506CDAACF2}"/>
              </a:ext>
            </a:extLst>
          </p:cNvPr>
          <p:cNvPicPr>
            <a:picLocks noChangeAspect="1"/>
          </p:cNvPicPr>
          <p:nvPr/>
        </p:nvPicPr>
        <p:blipFill>
          <a:blip r:embed="rId9"/>
          <a:stretch>
            <a:fillRect/>
          </a:stretch>
        </p:blipFill>
        <p:spPr>
          <a:xfrm>
            <a:off x="5482991" y="5414211"/>
            <a:ext cx="13465970" cy="7433110"/>
          </a:xfrm>
          <a:prstGeom prst="rect">
            <a:avLst/>
          </a:prstGeom>
        </p:spPr>
      </p:pic>
      <p:pic>
        <p:nvPicPr>
          <p:cNvPr id="55" name="Audio 54">
            <a:hlinkClick r:id="" action="ppaction://media"/>
            <a:extLst>
              <a:ext uri="{FF2B5EF4-FFF2-40B4-BE49-F238E27FC236}">
                <a16:creationId xmlns:a16="http://schemas.microsoft.com/office/drawing/2014/main" id="{65E9911E-A80A-3A31-5B60-0D6FABE338D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2149" t="-372149" r="-372149" b="-372149"/>
          <a:stretch>
            <a:fillRect/>
          </a:stretch>
        </p:blipFill>
        <p:spPr>
          <a:xfrm>
            <a:off x="20104608" y="11722608"/>
            <a:ext cx="4114800" cy="4114800"/>
          </a:xfrm>
          <a:prstGeom prst="ellipse">
            <a:avLst/>
          </a:prstGeom>
        </p:spPr>
      </p:pic>
    </p:spTree>
    <p:extLst>
      <p:ext uri="{BB962C8B-B14F-4D97-AF65-F5344CB8AC3E}">
        <p14:creationId xmlns:p14="http://schemas.microsoft.com/office/powerpoint/2010/main" val="3315672106"/>
      </p:ext>
    </p:extLst>
  </p:cSld>
  <p:clrMapOvr>
    <a:masterClrMapping/>
  </p:clrMapOvr>
  <mc:AlternateContent xmlns:mc="http://schemas.openxmlformats.org/markup-compatibility/2006" xmlns:p14="http://schemas.microsoft.com/office/powerpoint/2010/main">
    <mc:Choice Requires="p14">
      <p:transition spd="slow" p14:dur="2000" advTm="4011"/>
    </mc:Choice>
    <mc:Fallback xmlns="">
      <p:transition spd="slow" advTm="4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par>
                                <p:cTn id="7" presetID="2" presetClass="entr" presetSubtype="1" decel="6000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 calcmode="lin" valueType="num">
                                      <p:cBhvr additive="base">
                                        <p:cTn id="9" dur="1000" fill="hold"/>
                                        <p:tgtEl>
                                          <p:spTgt spid="25"/>
                                        </p:tgtEl>
                                        <p:attrNameLst>
                                          <p:attrName>ppt_x</p:attrName>
                                        </p:attrNameLst>
                                      </p:cBhvr>
                                      <p:tavLst>
                                        <p:tav tm="0">
                                          <p:val>
                                            <p:strVal val="#ppt_x"/>
                                          </p:val>
                                        </p:tav>
                                        <p:tav tm="100000">
                                          <p:val>
                                            <p:strVal val="#ppt_x"/>
                                          </p:val>
                                        </p:tav>
                                      </p:tavLst>
                                    </p:anim>
                                    <p:anim calcmode="lin" valueType="num">
                                      <p:cBhvr additive="base">
                                        <p:cTn id="10"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5"/>
                                        </p:tgtEl>
                                        <p:attrNameLst>
                                          <p:attrName>r</p:attrName>
                                        </p:attrNameLst>
                                      </p:cBhvr>
                                    </p:animRot>
                                    <p:animRot by="-240000">
                                      <p:cBhvr>
                                        <p:cTn id="15" dur="200" fill="hold">
                                          <p:stCondLst>
                                            <p:cond delay="200"/>
                                          </p:stCondLst>
                                        </p:cTn>
                                        <p:tgtEl>
                                          <p:spTgt spid="25"/>
                                        </p:tgtEl>
                                        <p:attrNameLst>
                                          <p:attrName>r</p:attrName>
                                        </p:attrNameLst>
                                      </p:cBhvr>
                                    </p:animRot>
                                    <p:animRot by="240000">
                                      <p:cBhvr>
                                        <p:cTn id="16" dur="200" fill="hold">
                                          <p:stCondLst>
                                            <p:cond delay="400"/>
                                          </p:stCondLst>
                                        </p:cTn>
                                        <p:tgtEl>
                                          <p:spTgt spid="25"/>
                                        </p:tgtEl>
                                        <p:attrNameLst>
                                          <p:attrName>r</p:attrName>
                                        </p:attrNameLst>
                                      </p:cBhvr>
                                    </p:animRot>
                                    <p:animRot by="-240000">
                                      <p:cBhvr>
                                        <p:cTn id="17" dur="200" fill="hold">
                                          <p:stCondLst>
                                            <p:cond delay="600"/>
                                          </p:stCondLst>
                                        </p:cTn>
                                        <p:tgtEl>
                                          <p:spTgt spid="25"/>
                                        </p:tgtEl>
                                        <p:attrNameLst>
                                          <p:attrName>r</p:attrName>
                                        </p:attrNameLst>
                                      </p:cBhvr>
                                    </p:animRot>
                                    <p:animRot by="120000">
                                      <p:cBhvr>
                                        <p:cTn id="18" dur="200" fill="hold">
                                          <p:stCondLst>
                                            <p:cond delay="800"/>
                                          </p:stCondLst>
                                        </p:cTn>
                                        <p:tgtEl>
                                          <p:spTgt spid="25"/>
                                        </p:tgtEl>
                                        <p:attrNameLst>
                                          <p:attrName>r</p:attrName>
                                        </p:attrNameLst>
                                      </p:cBhvr>
                                    </p:animRot>
                                  </p:childTnLst>
                                </p:cTn>
                              </p:par>
                            </p:childTnLst>
                          </p:cTn>
                        </p:par>
                        <p:par>
                          <p:cTn id="19" fill="hold">
                            <p:stCondLst>
                              <p:cond delay="1000"/>
                            </p:stCondLst>
                            <p:childTnLst>
                              <p:par>
                                <p:cTn id="20" presetID="2" presetClass="exit" presetSubtype="4" fill="hold" nodeType="afterEffect">
                                  <p:stCondLst>
                                    <p:cond delay="0"/>
                                  </p:stCondLst>
                                  <p:childTnLst>
                                    <p:anim calcmode="lin" valueType="num">
                                      <p:cBhvr additive="base">
                                        <p:cTn id="21" dur="750"/>
                                        <p:tgtEl>
                                          <p:spTgt spid="25"/>
                                        </p:tgtEl>
                                        <p:attrNameLst>
                                          <p:attrName>ppt_x</p:attrName>
                                        </p:attrNameLst>
                                      </p:cBhvr>
                                      <p:tavLst>
                                        <p:tav tm="0">
                                          <p:val>
                                            <p:strVal val="ppt_x"/>
                                          </p:val>
                                        </p:tav>
                                        <p:tav tm="100000">
                                          <p:val>
                                            <p:strVal val="ppt_x"/>
                                          </p:val>
                                        </p:tav>
                                      </p:tavLst>
                                    </p:anim>
                                    <p:anim calcmode="lin" valueType="num">
                                      <p:cBhvr additive="base">
                                        <p:cTn id="22" dur="750"/>
                                        <p:tgtEl>
                                          <p:spTgt spid="25"/>
                                        </p:tgtEl>
                                        <p:attrNameLst>
                                          <p:attrName>ppt_y</p:attrName>
                                        </p:attrNameLst>
                                      </p:cBhvr>
                                      <p:tavLst>
                                        <p:tav tm="0">
                                          <p:val>
                                            <p:strVal val="ppt_y"/>
                                          </p:val>
                                        </p:tav>
                                        <p:tav tm="100000">
                                          <p:val>
                                            <p:strVal val="1+ppt_h/2"/>
                                          </p:val>
                                        </p:tav>
                                      </p:tavLst>
                                    </p:anim>
                                    <p:set>
                                      <p:cBhvr>
                                        <p:cTn id="23" dur="1" fill="hold">
                                          <p:stCondLst>
                                            <p:cond delay="749"/>
                                          </p:stCondLst>
                                        </p:cTn>
                                        <p:tgtEl>
                                          <p:spTgt spid="25"/>
                                        </p:tgtEl>
                                        <p:attrNameLst>
                                          <p:attrName>style.visibility</p:attrName>
                                        </p:attrNameLst>
                                      </p:cBhvr>
                                      <p:to>
                                        <p:strVal val="hidden"/>
                                      </p:to>
                                    </p:set>
                                  </p:childTnLst>
                                </p:cTn>
                              </p:par>
                              <p:par>
                                <p:cTn id="24" presetID="2" presetClass="entr" presetSubtype="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000" fill="hold"/>
                                        <p:tgtEl>
                                          <p:spTgt spid="24"/>
                                        </p:tgtEl>
                                        <p:attrNameLst>
                                          <p:attrName>ppt_x</p:attrName>
                                        </p:attrNameLst>
                                      </p:cBhvr>
                                      <p:tavLst>
                                        <p:tav tm="0">
                                          <p:val>
                                            <p:strVal val="#ppt_x"/>
                                          </p:val>
                                        </p:tav>
                                        <p:tav tm="100000">
                                          <p:val>
                                            <p:strVal val="#ppt_x"/>
                                          </p:val>
                                        </p:tav>
                                      </p:tavLst>
                                    </p:anim>
                                    <p:anim calcmode="lin" valueType="num">
                                      <p:cBhvr additive="base">
                                        <p:cTn id="27"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5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Circle: Hollow 16">
            <a:extLst>
              <a:ext uri="{FF2B5EF4-FFF2-40B4-BE49-F238E27FC236}">
                <a16:creationId xmlns:a16="http://schemas.microsoft.com/office/drawing/2014/main" id="{E9D896B3-E803-C6D9-7CEC-AA4D67E019FA}"/>
              </a:ext>
            </a:extLst>
          </p:cNvPr>
          <p:cNvSpPr/>
          <p:nvPr/>
        </p:nvSpPr>
        <p:spPr>
          <a:xfrm>
            <a:off x="9723246" y="6306407"/>
            <a:ext cx="4937509" cy="4814367"/>
          </a:xfrm>
          <a:prstGeom prst="donut">
            <a:avLst>
              <a:gd name="adj" fmla="val 5388"/>
            </a:avLst>
          </a:prstGeom>
          <a:solidFill>
            <a:srgbClr val="333399"/>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2" name="Group 1">
            <a:extLst>
              <a:ext uri="{FF2B5EF4-FFF2-40B4-BE49-F238E27FC236}">
                <a16:creationId xmlns:a16="http://schemas.microsoft.com/office/drawing/2014/main" id="{23B64BA9-B0BB-B85C-BEE2-0246B8BA4336}"/>
              </a:ext>
            </a:extLst>
          </p:cNvPr>
          <p:cNvGrpSpPr/>
          <p:nvPr/>
        </p:nvGrpSpPr>
        <p:grpSpPr>
          <a:xfrm>
            <a:off x="5045904" y="5973953"/>
            <a:ext cx="14100502" cy="8888361"/>
            <a:chOff x="6727872" y="4917271"/>
            <a:chExt cx="18800669" cy="11851148"/>
          </a:xfrm>
        </p:grpSpPr>
        <p:sp>
          <p:nvSpPr>
            <p:cNvPr id="18" name="Rectangle: Rounded Corners 17">
              <a:extLst>
                <a:ext uri="{FF2B5EF4-FFF2-40B4-BE49-F238E27FC236}">
                  <a16:creationId xmlns:a16="http://schemas.microsoft.com/office/drawing/2014/main" id="{ED9AF484-37DA-E34B-B4B1-9EAB56813C77}"/>
                </a:ext>
              </a:extLst>
            </p:cNvPr>
            <p:cNvSpPr/>
            <p:nvPr/>
          </p:nvSpPr>
          <p:spPr>
            <a:xfrm rot="20064589">
              <a:off x="6727872" y="9101471"/>
              <a:ext cx="7293321" cy="3933605"/>
            </a:xfrm>
            <a:prstGeom prst="round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Graphic 18" descr="Key with solid fill">
              <a:extLst>
                <a:ext uri="{FF2B5EF4-FFF2-40B4-BE49-F238E27FC236}">
                  <a16:creationId xmlns:a16="http://schemas.microsoft.com/office/drawing/2014/main" id="{3FBB14E1-4966-161B-9EF5-B3B4759C46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8999" y="4917271"/>
              <a:ext cx="7529542" cy="7529542"/>
            </a:xfrm>
            <a:prstGeom prst="rect">
              <a:avLst/>
            </a:prstGeom>
          </p:spPr>
        </p:pic>
        <p:pic>
          <p:nvPicPr>
            <p:cNvPr id="20" name="Graphic 19" descr="Key with solid fill">
              <a:extLst>
                <a:ext uri="{FF2B5EF4-FFF2-40B4-BE49-F238E27FC236}">
                  <a16:creationId xmlns:a16="http://schemas.microsoft.com/office/drawing/2014/main" id="{5F834BC2-D510-3D90-DCBA-A106F55690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120806">
              <a:off x="15869508" y="9238877"/>
              <a:ext cx="7529542" cy="7529542"/>
            </a:xfrm>
            <a:prstGeom prst="rect">
              <a:avLst/>
            </a:prstGeom>
          </p:spPr>
        </p:pic>
        <p:pic>
          <p:nvPicPr>
            <p:cNvPr id="21" name="Graphic 20" descr="Power with solid fill">
              <a:extLst>
                <a:ext uri="{FF2B5EF4-FFF2-40B4-BE49-F238E27FC236}">
                  <a16:creationId xmlns:a16="http://schemas.microsoft.com/office/drawing/2014/main" id="{34DA5D59-85B4-0A0A-185E-5533F96EC7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3724137">
              <a:off x="10624146" y="9789299"/>
              <a:ext cx="1740002" cy="1740002"/>
            </a:xfrm>
            <a:prstGeom prst="rect">
              <a:avLst/>
            </a:prstGeom>
          </p:spPr>
        </p:pic>
        <p:sp>
          <p:nvSpPr>
            <p:cNvPr id="22" name="Rectangle: Rounded Corners 21">
              <a:extLst>
                <a:ext uri="{FF2B5EF4-FFF2-40B4-BE49-F238E27FC236}">
                  <a16:creationId xmlns:a16="http://schemas.microsoft.com/office/drawing/2014/main" id="{F6614EBF-2714-C3F9-41B2-A2E207A77422}"/>
                </a:ext>
              </a:extLst>
            </p:cNvPr>
            <p:cNvSpPr/>
            <p:nvPr/>
          </p:nvSpPr>
          <p:spPr>
            <a:xfrm rot="20064686">
              <a:off x="7750029" y="11251563"/>
              <a:ext cx="1355977" cy="1738855"/>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FB331F34-A8F0-3C5C-CEFC-88D68ED6C017}"/>
                </a:ext>
              </a:extLst>
            </p:cNvPr>
            <p:cNvSpPr/>
            <p:nvPr/>
          </p:nvSpPr>
          <p:spPr>
            <a:xfrm rot="20064686">
              <a:off x="9241449" y="10222542"/>
              <a:ext cx="1318342" cy="2271752"/>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Flowchart: Delay 2">
            <a:extLst>
              <a:ext uri="{FF2B5EF4-FFF2-40B4-BE49-F238E27FC236}">
                <a16:creationId xmlns:a16="http://schemas.microsoft.com/office/drawing/2014/main" id="{C8E8226C-2FBC-B8F7-9248-99D428B55E98}"/>
              </a:ext>
            </a:extLst>
          </p:cNvPr>
          <p:cNvSpPr/>
          <p:nvPr/>
        </p:nvSpPr>
        <p:spPr>
          <a:xfrm rot="16200000">
            <a:off x="8048626" y="1952625"/>
            <a:ext cx="8286751" cy="24384001"/>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7" name="Audio 46">
            <a:hlinkClick r:id="" action="ppaction://media"/>
            <a:extLst>
              <a:ext uri="{FF2B5EF4-FFF2-40B4-BE49-F238E27FC236}">
                <a16:creationId xmlns:a16="http://schemas.microsoft.com/office/drawing/2014/main" id="{09F8C898-8CF1-8F4E-9687-E2B78C7A0C24}"/>
              </a:ext>
            </a:extLst>
          </p:cNvPr>
          <p:cNvPicPr>
            <a:picLocks noChangeAspect="1"/>
          </p:cNvPicPr>
          <p:nvPr>
            <a:audioFile r:link="rId1"/>
            <p:extLst>
              <p:ext uri="{DAA4B4D4-6D71-4841-9C94-3DE7FCFB9230}">
                <p14:media xmlns:p14="http://schemas.microsoft.com/office/powerpoint/2010/main" r:embed="rId2">
                  <p14:trim st="758" end="828.4172"/>
                </p14:media>
              </p:ext>
            </p:extLst>
          </p:nvPr>
        </p:nvPicPr>
        <p:blipFill>
          <a:blip r:embed="rId9"/>
          <a:srcRect l="-372149" t="-372149" r="-372149" b="-372149"/>
          <a:stretch>
            <a:fillRect/>
          </a:stretch>
        </p:blipFill>
        <p:spPr>
          <a:xfrm>
            <a:off x="20269200" y="12184478"/>
            <a:ext cx="4114800" cy="4114800"/>
          </a:xfrm>
          <a:prstGeom prst="ellipse">
            <a:avLst/>
          </a:prstGeom>
        </p:spPr>
      </p:pic>
    </p:spTree>
    <p:extLst>
      <p:ext uri="{BB962C8B-B14F-4D97-AF65-F5344CB8AC3E}">
        <p14:creationId xmlns:p14="http://schemas.microsoft.com/office/powerpoint/2010/main" val="778048355"/>
      </p:ext>
    </p:extLst>
  </p:cSld>
  <p:clrMapOvr>
    <a:masterClrMapping/>
  </p:clrMapOvr>
  <mc:AlternateContent xmlns:mc="http://schemas.openxmlformats.org/markup-compatibility/2006" xmlns:p14="http://schemas.microsoft.com/office/powerpoint/2010/main">
    <mc:Choice Requires="p14">
      <p:transition spd="slow" p14:dur="2000" advTm="3596"/>
    </mc:Choice>
    <mc:Fallback xmlns="">
      <p:transition spd="slow" advTm="3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par>
                                <p:cTn id="7" presetID="2" presetClass="exit" presetSubtype="1" fill="hold" nodeType="withEffect">
                                  <p:stCondLst>
                                    <p:cond delay="250"/>
                                  </p:stCondLst>
                                  <p:childTnLst>
                                    <p:anim calcmode="lin" valueType="num">
                                      <p:cBhvr additive="base">
                                        <p:cTn id="8" dur="1000"/>
                                        <p:tgtEl>
                                          <p:spTgt spid="2"/>
                                        </p:tgtEl>
                                        <p:attrNameLst>
                                          <p:attrName>ppt_x</p:attrName>
                                        </p:attrNameLst>
                                      </p:cBhvr>
                                      <p:tavLst>
                                        <p:tav tm="0">
                                          <p:val>
                                            <p:strVal val="ppt_x"/>
                                          </p:val>
                                        </p:tav>
                                        <p:tav tm="100000">
                                          <p:val>
                                            <p:strVal val="ppt_x"/>
                                          </p:val>
                                        </p:tav>
                                      </p:tavLst>
                                    </p:anim>
                                    <p:anim calcmode="lin" valueType="num">
                                      <p:cBhvr additive="base">
                                        <p:cTn id="9" dur="1000"/>
                                        <p:tgtEl>
                                          <p:spTgt spid="2"/>
                                        </p:tgtEl>
                                        <p:attrNameLst>
                                          <p:attrName>ppt_y</p:attrName>
                                        </p:attrNameLst>
                                      </p:cBhvr>
                                      <p:tavLst>
                                        <p:tav tm="0">
                                          <p:val>
                                            <p:strVal val="ppt_y"/>
                                          </p:val>
                                        </p:tav>
                                        <p:tav tm="100000">
                                          <p:val>
                                            <p:strVal val="0-ppt_h/2"/>
                                          </p:val>
                                        </p:tav>
                                      </p:tavLst>
                                    </p:anim>
                                    <p:set>
                                      <p:cBhvr>
                                        <p:cTn id="10" dur="1" fill="hold">
                                          <p:stCondLst>
                                            <p:cond delay="999"/>
                                          </p:stCondLst>
                                        </p:cTn>
                                        <p:tgtEl>
                                          <p:spTgt spid="2"/>
                                        </p:tgtEl>
                                        <p:attrNameLst>
                                          <p:attrName>style.visibility</p:attrName>
                                        </p:attrNameLst>
                                      </p:cBhvr>
                                      <p:to>
                                        <p:strVal val="hidden"/>
                                      </p:to>
                                    </p:set>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96341" showWhenStopped="0">
                <p:cTn id="15" fill="hold" display="0">
                  <p:stCondLst>
                    <p:cond delay="indefinite"/>
                  </p:stCondLst>
                  <p:endCondLst>
                    <p:cond evt="onStopAudio" delay="0">
                      <p:tgtEl>
                        <p:sldTgt/>
                      </p:tgtEl>
                    </p:cond>
                  </p:endCondLst>
                </p:cTn>
                <p:tgtEl>
                  <p:spTgt spid="47"/>
                </p:tgtEl>
              </p:cMediaNode>
            </p:audio>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Circle: Hollow 16">
            <a:extLst>
              <a:ext uri="{FF2B5EF4-FFF2-40B4-BE49-F238E27FC236}">
                <a16:creationId xmlns:a16="http://schemas.microsoft.com/office/drawing/2014/main" id="{E9D896B3-E803-C6D9-7CEC-AA4D67E019FA}"/>
              </a:ext>
            </a:extLst>
          </p:cNvPr>
          <p:cNvSpPr/>
          <p:nvPr/>
        </p:nvSpPr>
        <p:spPr>
          <a:xfrm>
            <a:off x="9723246" y="6306407"/>
            <a:ext cx="4937509" cy="4814367"/>
          </a:xfrm>
          <a:prstGeom prst="donut">
            <a:avLst>
              <a:gd name="adj" fmla="val 5388"/>
            </a:avLst>
          </a:prstGeom>
          <a:solidFill>
            <a:srgbClr val="333399"/>
          </a:solidFill>
          <a:ln w="0">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6" name="Group 45">
            <a:extLst>
              <a:ext uri="{FF2B5EF4-FFF2-40B4-BE49-F238E27FC236}">
                <a16:creationId xmlns:a16="http://schemas.microsoft.com/office/drawing/2014/main" id="{5ED0806C-1C34-A158-75B0-7E3549105108}"/>
              </a:ext>
            </a:extLst>
          </p:cNvPr>
          <p:cNvGrpSpPr/>
          <p:nvPr/>
        </p:nvGrpSpPr>
        <p:grpSpPr>
          <a:xfrm>
            <a:off x="24970786" y="7304682"/>
            <a:ext cx="34349976" cy="3393879"/>
            <a:chOff x="34556698" y="6112670"/>
            <a:chExt cx="47313459" cy="4914901"/>
          </a:xfrm>
          <a:solidFill>
            <a:srgbClr val="D6A300"/>
          </a:solidFill>
        </p:grpSpPr>
        <p:grpSp>
          <p:nvGrpSpPr>
            <p:cNvPr id="45" name="Group 44">
              <a:extLst>
                <a:ext uri="{FF2B5EF4-FFF2-40B4-BE49-F238E27FC236}">
                  <a16:creationId xmlns:a16="http://schemas.microsoft.com/office/drawing/2014/main" id="{2E9612CF-0805-FF71-A145-5524EB91BF5E}"/>
                </a:ext>
              </a:extLst>
            </p:cNvPr>
            <p:cNvGrpSpPr/>
            <p:nvPr/>
          </p:nvGrpSpPr>
          <p:grpSpPr>
            <a:xfrm>
              <a:off x="65127602" y="7413377"/>
              <a:ext cx="16742555" cy="3504723"/>
              <a:chOff x="65127602" y="7413377"/>
              <a:chExt cx="16742555" cy="3504723"/>
            </a:xfrm>
            <a:grpFill/>
          </p:grpSpPr>
          <p:pic>
            <p:nvPicPr>
              <p:cNvPr id="31" name="Graphic 30" descr="Crops with solid fill">
                <a:extLst>
                  <a:ext uri="{FF2B5EF4-FFF2-40B4-BE49-F238E27FC236}">
                    <a16:creationId xmlns:a16="http://schemas.microsoft.com/office/drawing/2014/main" id="{27AF6FEC-7D0C-FBD0-EFB4-55C3CD6299E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74061738" y="8352700"/>
                <a:ext cx="2233534" cy="2565400"/>
              </a:xfrm>
              <a:prstGeom prst="rect">
                <a:avLst/>
              </a:prstGeom>
            </p:spPr>
          </p:pic>
          <p:pic>
            <p:nvPicPr>
              <p:cNvPr id="33" name="Graphic 32" descr="Crops with solid fill">
                <a:extLst>
                  <a:ext uri="{FF2B5EF4-FFF2-40B4-BE49-F238E27FC236}">
                    <a16:creationId xmlns:a16="http://schemas.microsoft.com/office/drawing/2014/main" id="{ED6FECCB-8158-8452-DCD0-6DA7D31CCF9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76295272" y="8352700"/>
                <a:ext cx="2233534" cy="2565400"/>
              </a:xfrm>
              <a:prstGeom prst="rect">
                <a:avLst/>
              </a:prstGeom>
            </p:spPr>
          </p:pic>
          <p:pic>
            <p:nvPicPr>
              <p:cNvPr id="34" name="Graphic 33" descr="Crops with solid fill">
                <a:extLst>
                  <a:ext uri="{FF2B5EF4-FFF2-40B4-BE49-F238E27FC236}">
                    <a16:creationId xmlns:a16="http://schemas.microsoft.com/office/drawing/2014/main" id="{7AA8981E-63F0-6186-BCEA-6238824681F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71828204" y="8352700"/>
                <a:ext cx="2233534" cy="2565400"/>
              </a:xfrm>
              <a:prstGeom prst="rect">
                <a:avLst/>
              </a:prstGeom>
            </p:spPr>
          </p:pic>
          <p:pic>
            <p:nvPicPr>
              <p:cNvPr id="35" name="Graphic 34" descr="Crops with solid fill">
                <a:extLst>
                  <a:ext uri="{FF2B5EF4-FFF2-40B4-BE49-F238E27FC236}">
                    <a16:creationId xmlns:a16="http://schemas.microsoft.com/office/drawing/2014/main" id="{02AB2630-E1B8-C0AB-B3EB-DD6D7632FDF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69594670" y="8352700"/>
                <a:ext cx="2233534" cy="2565400"/>
              </a:xfrm>
              <a:prstGeom prst="rect">
                <a:avLst/>
              </a:prstGeom>
            </p:spPr>
          </p:pic>
          <p:pic>
            <p:nvPicPr>
              <p:cNvPr id="36" name="Graphic 35" descr="Crops with solid fill">
                <a:extLst>
                  <a:ext uri="{FF2B5EF4-FFF2-40B4-BE49-F238E27FC236}">
                    <a16:creationId xmlns:a16="http://schemas.microsoft.com/office/drawing/2014/main" id="{5D2D5727-F88E-B7FA-0CC7-EB6CD36F849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67361136" y="8352700"/>
                <a:ext cx="2233534" cy="2565400"/>
              </a:xfrm>
              <a:prstGeom prst="rect">
                <a:avLst/>
              </a:prstGeom>
            </p:spPr>
          </p:pic>
          <p:pic>
            <p:nvPicPr>
              <p:cNvPr id="37" name="Graphic 36" descr="Crops with solid fill">
                <a:extLst>
                  <a:ext uri="{FF2B5EF4-FFF2-40B4-BE49-F238E27FC236}">
                    <a16:creationId xmlns:a16="http://schemas.microsoft.com/office/drawing/2014/main" id="{A577A9CE-A1F2-82A9-E819-1113575055E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264" r="6150"/>
              <a:stretch/>
            </p:blipFill>
            <p:spPr>
              <a:xfrm>
                <a:off x="65127602" y="8352700"/>
                <a:ext cx="2233534" cy="2565400"/>
              </a:xfrm>
              <a:prstGeom prst="rect">
                <a:avLst/>
              </a:prstGeom>
            </p:spPr>
          </p:pic>
          <p:grpSp>
            <p:nvGrpSpPr>
              <p:cNvPr id="44" name="Group 43">
                <a:extLst>
                  <a:ext uri="{FF2B5EF4-FFF2-40B4-BE49-F238E27FC236}">
                    <a16:creationId xmlns:a16="http://schemas.microsoft.com/office/drawing/2014/main" id="{B86D60BB-EB71-EA35-2AC4-B28956A7288D}"/>
                  </a:ext>
                </a:extLst>
              </p:cNvPr>
              <p:cNvGrpSpPr/>
              <p:nvPr/>
            </p:nvGrpSpPr>
            <p:grpSpPr>
              <a:xfrm>
                <a:off x="78437623" y="7413377"/>
                <a:ext cx="3432534" cy="3432534"/>
                <a:chOff x="78437623" y="7268998"/>
                <a:chExt cx="3432534" cy="3432534"/>
              </a:xfrm>
              <a:grpFill/>
            </p:grpSpPr>
            <p:sp>
              <p:nvSpPr>
                <p:cNvPr id="41" name="Pentagon 40">
                  <a:extLst>
                    <a:ext uri="{FF2B5EF4-FFF2-40B4-BE49-F238E27FC236}">
                      <a16:creationId xmlns:a16="http://schemas.microsoft.com/office/drawing/2014/main" id="{8517B135-C093-4EE1-01FD-90BA175CCBEE}"/>
                    </a:ext>
                  </a:extLst>
                </p:cNvPr>
                <p:cNvSpPr/>
                <p:nvPr/>
              </p:nvSpPr>
              <p:spPr>
                <a:xfrm>
                  <a:off x="78766114" y="7790748"/>
                  <a:ext cx="2775553" cy="2478437"/>
                </a:xfrm>
                <a:custGeom>
                  <a:avLst/>
                  <a:gdLst>
                    <a:gd name="connsiteX0" fmla="*/ 3 w 2766647"/>
                    <a:gd name="connsiteY0" fmla="*/ 1179155 h 3087077"/>
                    <a:gd name="connsiteX1" fmla="*/ 1383324 w 2766647"/>
                    <a:gd name="connsiteY1" fmla="*/ 0 h 3087077"/>
                    <a:gd name="connsiteX2" fmla="*/ 2766644 w 2766647"/>
                    <a:gd name="connsiteY2" fmla="*/ 1179155 h 3087077"/>
                    <a:gd name="connsiteX3" fmla="*/ 2238263 w 2766647"/>
                    <a:gd name="connsiteY3" fmla="*/ 3087069 h 3087077"/>
                    <a:gd name="connsiteX4" fmla="*/ 528384 w 2766647"/>
                    <a:gd name="connsiteY4" fmla="*/ 3087069 h 3087077"/>
                    <a:gd name="connsiteX5" fmla="*/ 3 w 2766647"/>
                    <a:gd name="connsiteY5" fmla="*/ 1179155 h 3087077"/>
                    <a:gd name="connsiteX0" fmla="*/ 0 w 2782271"/>
                    <a:gd name="connsiteY0" fmla="*/ 1937247 h 3087069"/>
                    <a:gd name="connsiteX1" fmla="*/ 1398951 w 2782271"/>
                    <a:gd name="connsiteY1" fmla="*/ 0 h 3087069"/>
                    <a:gd name="connsiteX2" fmla="*/ 2782271 w 2782271"/>
                    <a:gd name="connsiteY2" fmla="*/ 1179155 h 3087069"/>
                    <a:gd name="connsiteX3" fmla="*/ 2253890 w 2782271"/>
                    <a:gd name="connsiteY3" fmla="*/ 3087069 h 3087069"/>
                    <a:gd name="connsiteX4" fmla="*/ 544011 w 2782271"/>
                    <a:gd name="connsiteY4" fmla="*/ 3087069 h 3087069"/>
                    <a:gd name="connsiteX5" fmla="*/ 0 w 2782271"/>
                    <a:gd name="connsiteY5" fmla="*/ 1937247 h 3087069"/>
                    <a:gd name="connsiteX0" fmla="*/ 0 w 2782271"/>
                    <a:gd name="connsiteY0" fmla="*/ 1937247 h 3087069"/>
                    <a:gd name="connsiteX1" fmla="*/ 1398951 w 2782271"/>
                    <a:gd name="connsiteY1" fmla="*/ 0 h 3087069"/>
                    <a:gd name="connsiteX2" fmla="*/ 2782271 w 2782271"/>
                    <a:gd name="connsiteY2" fmla="*/ 1179155 h 3087069"/>
                    <a:gd name="connsiteX3" fmla="*/ 2253890 w 2782271"/>
                    <a:gd name="connsiteY3" fmla="*/ 3087069 h 3087069"/>
                    <a:gd name="connsiteX4" fmla="*/ 544011 w 2782271"/>
                    <a:gd name="connsiteY4" fmla="*/ 3087069 h 3087069"/>
                    <a:gd name="connsiteX5" fmla="*/ 0 w 2782271"/>
                    <a:gd name="connsiteY5" fmla="*/ 1937247 h 3087069"/>
                    <a:gd name="connsiteX0" fmla="*/ 0 w 2782271"/>
                    <a:gd name="connsiteY0" fmla="*/ 921247 h 2071069"/>
                    <a:gd name="connsiteX1" fmla="*/ 429843 w 2782271"/>
                    <a:gd name="connsiteY1" fmla="*/ 0 h 2071069"/>
                    <a:gd name="connsiteX2" fmla="*/ 2782271 w 2782271"/>
                    <a:gd name="connsiteY2" fmla="*/ 163155 h 2071069"/>
                    <a:gd name="connsiteX3" fmla="*/ 2253890 w 2782271"/>
                    <a:gd name="connsiteY3" fmla="*/ 2071069 h 2071069"/>
                    <a:gd name="connsiteX4" fmla="*/ 544011 w 2782271"/>
                    <a:gd name="connsiteY4" fmla="*/ 2071069 h 2071069"/>
                    <a:gd name="connsiteX5" fmla="*/ 0 w 2782271"/>
                    <a:gd name="connsiteY5" fmla="*/ 921247 h 2071069"/>
                    <a:gd name="connsiteX0" fmla="*/ 0 w 2253890"/>
                    <a:gd name="connsiteY0" fmla="*/ 1328615 h 2478437"/>
                    <a:gd name="connsiteX1" fmla="*/ 429843 w 2253890"/>
                    <a:gd name="connsiteY1" fmla="*/ 407368 h 2478437"/>
                    <a:gd name="connsiteX2" fmla="*/ 1430209 w 2253890"/>
                    <a:gd name="connsiteY2" fmla="*/ 0 h 2478437"/>
                    <a:gd name="connsiteX3" fmla="*/ 2253890 w 2253890"/>
                    <a:gd name="connsiteY3" fmla="*/ 2478437 h 2478437"/>
                    <a:gd name="connsiteX4" fmla="*/ 544011 w 2253890"/>
                    <a:gd name="connsiteY4" fmla="*/ 2478437 h 2478437"/>
                    <a:gd name="connsiteX5" fmla="*/ 0 w 2253890"/>
                    <a:gd name="connsiteY5" fmla="*/ 1328615 h 2478437"/>
                    <a:gd name="connsiteX0" fmla="*/ 0 w 2345706"/>
                    <a:gd name="connsiteY0" fmla="*/ 1328615 h 2478437"/>
                    <a:gd name="connsiteX1" fmla="*/ 429843 w 2345706"/>
                    <a:gd name="connsiteY1" fmla="*/ 407368 h 2478437"/>
                    <a:gd name="connsiteX2" fmla="*/ 1430209 w 2345706"/>
                    <a:gd name="connsiteY2" fmla="*/ 0 h 2478437"/>
                    <a:gd name="connsiteX3" fmla="*/ 2345706 w 2345706"/>
                    <a:gd name="connsiteY3" fmla="*/ 415183 h 2478437"/>
                    <a:gd name="connsiteX4" fmla="*/ 2253890 w 2345706"/>
                    <a:gd name="connsiteY4" fmla="*/ 2478437 h 2478437"/>
                    <a:gd name="connsiteX5" fmla="*/ 544011 w 2345706"/>
                    <a:gd name="connsiteY5" fmla="*/ 2478437 h 2478437"/>
                    <a:gd name="connsiteX6" fmla="*/ 0 w 2345706"/>
                    <a:gd name="connsiteY6" fmla="*/ 1328615 h 2478437"/>
                    <a:gd name="connsiteX0" fmla="*/ 0 w 2346580"/>
                    <a:gd name="connsiteY0" fmla="*/ 1328615 h 2478437"/>
                    <a:gd name="connsiteX1" fmla="*/ 429843 w 2346580"/>
                    <a:gd name="connsiteY1" fmla="*/ 407368 h 2478437"/>
                    <a:gd name="connsiteX2" fmla="*/ 1430209 w 2346580"/>
                    <a:gd name="connsiteY2" fmla="*/ 0 h 2478437"/>
                    <a:gd name="connsiteX3" fmla="*/ 2345706 w 2346580"/>
                    <a:gd name="connsiteY3" fmla="*/ 415183 h 2478437"/>
                    <a:gd name="connsiteX4" fmla="*/ 2253890 w 2346580"/>
                    <a:gd name="connsiteY4" fmla="*/ 2478437 h 2478437"/>
                    <a:gd name="connsiteX5" fmla="*/ 544011 w 2346580"/>
                    <a:gd name="connsiteY5" fmla="*/ 2478437 h 2478437"/>
                    <a:gd name="connsiteX6" fmla="*/ 0 w 2346580"/>
                    <a:gd name="connsiteY6" fmla="*/ 1328615 h 2478437"/>
                    <a:gd name="connsiteX0" fmla="*/ 0 w 2346151"/>
                    <a:gd name="connsiteY0" fmla="*/ 1328615 h 2478437"/>
                    <a:gd name="connsiteX1" fmla="*/ 429843 w 2346151"/>
                    <a:gd name="connsiteY1" fmla="*/ 407368 h 2478437"/>
                    <a:gd name="connsiteX2" fmla="*/ 1430209 w 2346151"/>
                    <a:gd name="connsiteY2" fmla="*/ 0 h 2478437"/>
                    <a:gd name="connsiteX3" fmla="*/ 2345706 w 2346151"/>
                    <a:gd name="connsiteY3" fmla="*/ 415183 h 2478437"/>
                    <a:gd name="connsiteX4" fmla="*/ 2253890 w 2346151"/>
                    <a:gd name="connsiteY4" fmla="*/ 2478437 h 2478437"/>
                    <a:gd name="connsiteX5" fmla="*/ 544011 w 2346151"/>
                    <a:gd name="connsiteY5" fmla="*/ 2478437 h 2478437"/>
                    <a:gd name="connsiteX6" fmla="*/ 0 w 2346151"/>
                    <a:gd name="connsiteY6" fmla="*/ 1328615 h 2478437"/>
                    <a:gd name="connsiteX0" fmla="*/ 0 w 2537968"/>
                    <a:gd name="connsiteY0" fmla="*/ 1328615 h 2478437"/>
                    <a:gd name="connsiteX1" fmla="*/ 429843 w 2537968"/>
                    <a:gd name="connsiteY1" fmla="*/ 407368 h 2478437"/>
                    <a:gd name="connsiteX2" fmla="*/ 1430209 w 2537968"/>
                    <a:gd name="connsiteY2" fmla="*/ 0 h 2478437"/>
                    <a:gd name="connsiteX3" fmla="*/ 2345706 w 2537968"/>
                    <a:gd name="connsiteY3" fmla="*/ 415183 h 2478437"/>
                    <a:gd name="connsiteX4" fmla="*/ 2253890 w 2537968"/>
                    <a:gd name="connsiteY4" fmla="*/ 2478437 h 2478437"/>
                    <a:gd name="connsiteX5" fmla="*/ 544011 w 2537968"/>
                    <a:gd name="connsiteY5" fmla="*/ 2478437 h 2478437"/>
                    <a:gd name="connsiteX6" fmla="*/ 0 w 2537968"/>
                    <a:gd name="connsiteY6" fmla="*/ 1328615 h 2478437"/>
                    <a:gd name="connsiteX0" fmla="*/ 0 w 2274939"/>
                    <a:gd name="connsiteY0" fmla="*/ 1328615 h 2478437"/>
                    <a:gd name="connsiteX1" fmla="*/ 429843 w 2274939"/>
                    <a:gd name="connsiteY1" fmla="*/ 407368 h 2478437"/>
                    <a:gd name="connsiteX2" fmla="*/ 1430209 w 2274939"/>
                    <a:gd name="connsiteY2" fmla="*/ 0 h 2478437"/>
                    <a:gd name="connsiteX3" fmla="*/ 2253890 w 2274939"/>
                    <a:gd name="connsiteY3" fmla="*/ 2478437 h 2478437"/>
                    <a:gd name="connsiteX4" fmla="*/ 544011 w 2274939"/>
                    <a:gd name="connsiteY4" fmla="*/ 2478437 h 2478437"/>
                    <a:gd name="connsiteX5" fmla="*/ 0 w 2274939"/>
                    <a:gd name="connsiteY5" fmla="*/ 1328615 h 2478437"/>
                    <a:gd name="connsiteX0" fmla="*/ 0 w 2253890"/>
                    <a:gd name="connsiteY0" fmla="*/ 1328615 h 2478437"/>
                    <a:gd name="connsiteX1" fmla="*/ 429843 w 2253890"/>
                    <a:gd name="connsiteY1" fmla="*/ 407368 h 2478437"/>
                    <a:gd name="connsiteX2" fmla="*/ 1430209 w 2253890"/>
                    <a:gd name="connsiteY2" fmla="*/ 0 h 2478437"/>
                    <a:gd name="connsiteX3" fmla="*/ 2253890 w 2253890"/>
                    <a:gd name="connsiteY3" fmla="*/ 2478437 h 2478437"/>
                    <a:gd name="connsiteX4" fmla="*/ 544011 w 2253890"/>
                    <a:gd name="connsiteY4" fmla="*/ 2478437 h 2478437"/>
                    <a:gd name="connsiteX5" fmla="*/ 0 w 2253890"/>
                    <a:gd name="connsiteY5" fmla="*/ 1328615 h 2478437"/>
                    <a:gd name="connsiteX0" fmla="*/ 0 w 2253890"/>
                    <a:gd name="connsiteY0" fmla="*/ 1328615 h 2478437"/>
                    <a:gd name="connsiteX1" fmla="*/ 429843 w 2253890"/>
                    <a:gd name="connsiteY1" fmla="*/ 407368 h 2478437"/>
                    <a:gd name="connsiteX2" fmla="*/ 1430209 w 2253890"/>
                    <a:gd name="connsiteY2" fmla="*/ 0 h 2478437"/>
                    <a:gd name="connsiteX3" fmla="*/ 1822076 w 2253890"/>
                    <a:gd name="connsiteY3" fmla="*/ 1227983 h 2478437"/>
                    <a:gd name="connsiteX4" fmla="*/ 2253890 w 2253890"/>
                    <a:gd name="connsiteY4" fmla="*/ 2478437 h 2478437"/>
                    <a:gd name="connsiteX5" fmla="*/ 544011 w 2253890"/>
                    <a:gd name="connsiteY5" fmla="*/ 2478437 h 2478437"/>
                    <a:gd name="connsiteX6" fmla="*/ 0 w 2253890"/>
                    <a:gd name="connsiteY6" fmla="*/ 1328615 h 2478437"/>
                    <a:gd name="connsiteX0" fmla="*/ 0 w 2330076"/>
                    <a:gd name="connsiteY0" fmla="*/ 1328615 h 2478437"/>
                    <a:gd name="connsiteX1" fmla="*/ 429843 w 2330076"/>
                    <a:gd name="connsiteY1" fmla="*/ 407368 h 2478437"/>
                    <a:gd name="connsiteX2" fmla="*/ 1430209 w 2330076"/>
                    <a:gd name="connsiteY2" fmla="*/ 0 h 2478437"/>
                    <a:gd name="connsiteX3" fmla="*/ 2330076 w 2330076"/>
                    <a:gd name="connsiteY3" fmla="*/ 376106 h 2478437"/>
                    <a:gd name="connsiteX4" fmla="*/ 2253890 w 2330076"/>
                    <a:gd name="connsiteY4" fmla="*/ 2478437 h 2478437"/>
                    <a:gd name="connsiteX5" fmla="*/ 544011 w 2330076"/>
                    <a:gd name="connsiteY5" fmla="*/ 2478437 h 2478437"/>
                    <a:gd name="connsiteX6" fmla="*/ 0 w 2330076"/>
                    <a:gd name="connsiteY6" fmla="*/ 1328615 h 2478437"/>
                    <a:gd name="connsiteX0" fmla="*/ 0 w 2330076"/>
                    <a:gd name="connsiteY0" fmla="*/ 1328615 h 2478437"/>
                    <a:gd name="connsiteX1" fmla="*/ 429843 w 2330076"/>
                    <a:gd name="connsiteY1" fmla="*/ 407368 h 2478437"/>
                    <a:gd name="connsiteX2" fmla="*/ 1430209 w 2330076"/>
                    <a:gd name="connsiteY2" fmla="*/ 0 h 2478437"/>
                    <a:gd name="connsiteX3" fmla="*/ 2330076 w 2330076"/>
                    <a:gd name="connsiteY3" fmla="*/ 376106 h 2478437"/>
                    <a:gd name="connsiteX4" fmla="*/ 2298815 w 2330076"/>
                    <a:gd name="connsiteY4" fmla="*/ 1642198 h 2478437"/>
                    <a:gd name="connsiteX5" fmla="*/ 2253890 w 2330076"/>
                    <a:gd name="connsiteY5" fmla="*/ 2478437 h 2478437"/>
                    <a:gd name="connsiteX6" fmla="*/ 544011 w 2330076"/>
                    <a:gd name="connsiteY6" fmla="*/ 2478437 h 2478437"/>
                    <a:gd name="connsiteX7" fmla="*/ 0 w 2330076"/>
                    <a:gd name="connsiteY7" fmla="*/ 1328615 h 2478437"/>
                    <a:gd name="connsiteX0" fmla="*/ 0 w 2767738"/>
                    <a:gd name="connsiteY0" fmla="*/ 1328615 h 2478437"/>
                    <a:gd name="connsiteX1" fmla="*/ 429843 w 2767738"/>
                    <a:gd name="connsiteY1" fmla="*/ 407368 h 2478437"/>
                    <a:gd name="connsiteX2" fmla="*/ 1430209 w 2767738"/>
                    <a:gd name="connsiteY2" fmla="*/ 0 h 2478437"/>
                    <a:gd name="connsiteX3" fmla="*/ 2330076 w 2767738"/>
                    <a:gd name="connsiteY3" fmla="*/ 376106 h 2478437"/>
                    <a:gd name="connsiteX4" fmla="*/ 2767738 w 2767738"/>
                    <a:gd name="connsiteY4" fmla="*/ 1407737 h 2478437"/>
                    <a:gd name="connsiteX5" fmla="*/ 2253890 w 2767738"/>
                    <a:gd name="connsiteY5" fmla="*/ 2478437 h 2478437"/>
                    <a:gd name="connsiteX6" fmla="*/ 544011 w 2767738"/>
                    <a:gd name="connsiteY6" fmla="*/ 2478437 h 2478437"/>
                    <a:gd name="connsiteX7" fmla="*/ 0 w 2767738"/>
                    <a:gd name="connsiteY7" fmla="*/ 1328615 h 2478437"/>
                    <a:gd name="connsiteX0" fmla="*/ 0 w 2767738"/>
                    <a:gd name="connsiteY0" fmla="*/ 1328615 h 2478437"/>
                    <a:gd name="connsiteX1" fmla="*/ 429843 w 2767738"/>
                    <a:gd name="connsiteY1" fmla="*/ 407368 h 2478437"/>
                    <a:gd name="connsiteX2" fmla="*/ 1430209 w 2767738"/>
                    <a:gd name="connsiteY2" fmla="*/ 0 h 2478437"/>
                    <a:gd name="connsiteX3" fmla="*/ 2330076 w 2767738"/>
                    <a:gd name="connsiteY3" fmla="*/ 376106 h 2478437"/>
                    <a:gd name="connsiteX4" fmla="*/ 2767738 w 2767738"/>
                    <a:gd name="connsiteY4" fmla="*/ 1407737 h 2478437"/>
                    <a:gd name="connsiteX5" fmla="*/ 2253890 w 2767738"/>
                    <a:gd name="connsiteY5" fmla="*/ 2478437 h 2478437"/>
                    <a:gd name="connsiteX6" fmla="*/ 544011 w 2767738"/>
                    <a:gd name="connsiteY6" fmla="*/ 2478437 h 2478437"/>
                    <a:gd name="connsiteX7" fmla="*/ 0 w 2767738"/>
                    <a:gd name="connsiteY7" fmla="*/ 1328615 h 2478437"/>
                    <a:gd name="connsiteX0" fmla="*/ 0 w 2767738"/>
                    <a:gd name="connsiteY0" fmla="*/ 1328615 h 2478437"/>
                    <a:gd name="connsiteX1" fmla="*/ 429843 w 2767738"/>
                    <a:gd name="connsiteY1" fmla="*/ 407368 h 2478437"/>
                    <a:gd name="connsiteX2" fmla="*/ 1430209 w 2767738"/>
                    <a:gd name="connsiteY2" fmla="*/ 0 h 2478437"/>
                    <a:gd name="connsiteX3" fmla="*/ 2330076 w 2767738"/>
                    <a:gd name="connsiteY3" fmla="*/ 376106 h 2478437"/>
                    <a:gd name="connsiteX4" fmla="*/ 2767738 w 2767738"/>
                    <a:gd name="connsiteY4" fmla="*/ 1407737 h 2478437"/>
                    <a:gd name="connsiteX5" fmla="*/ 2253890 w 2767738"/>
                    <a:gd name="connsiteY5" fmla="*/ 2478437 h 2478437"/>
                    <a:gd name="connsiteX6" fmla="*/ 544011 w 2767738"/>
                    <a:gd name="connsiteY6" fmla="*/ 2478437 h 2478437"/>
                    <a:gd name="connsiteX7" fmla="*/ 0 w 2767738"/>
                    <a:gd name="connsiteY7" fmla="*/ 1328615 h 2478437"/>
                    <a:gd name="connsiteX0" fmla="*/ 0 w 2775553"/>
                    <a:gd name="connsiteY0" fmla="*/ 1383323 h 2478437"/>
                    <a:gd name="connsiteX1" fmla="*/ 437658 w 2775553"/>
                    <a:gd name="connsiteY1" fmla="*/ 407368 h 2478437"/>
                    <a:gd name="connsiteX2" fmla="*/ 1438024 w 2775553"/>
                    <a:gd name="connsiteY2" fmla="*/ 0 h 2478437"/>
                    <a:gd name="connsiteX3" fmla="*/ 2337891 w 2775553"/>
                    <a:gd name="connsiteY3" fmla="*/ 376106 h 2478437"/>
                    <a:gd name="connsiteX4" fmla="*/ 2775553 w 2775553"/>
                    <a:gd name="connsiteY4" fmla="*/ 1407737 h 2478437"/>
                    <a:gd name="connsiteX5" fmla="*/ 2261705 w 2775553"/>
                    <a:gd name="connsiteY5" fmla="*/ 2478437 h 2478437"/>
                    <a:gd name="connsiteX6" fmla="*/ 551826 w 2775553"/>
                    <a:gd name="connsiteY6" fmla="*/ 2478437 h 2478437"/>
                    <a:gd name="connsiteX7" fmla="*/ 0 w 2775553"/>
                    <a:gd name="connsiteY7" fmla="*/ 1383323 h 247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553" h="2478437">
                      <a:moveTo>
                        <a:pt x="0" y="1383323"/>
                      </a:moveTo>
                      <a:lnTo>
                        <a:pt x="437658" y="407368"/>
                      </a:lnTo>
                      <a:lnTo>
                        <a:pt x="1438024" y="0"/>
                      </a:lnTo>
                      <a:lnTo>
                        <a:pt x="2337891" y="376106"/>
                      </a:lnTo>
                      <a:lnTo>
                        <a:pt x="2775553" y="1407737"/>
                      </a:lnTo>
                      <a:cubicBezTo>
                        <a:pt x="2369808" y="1428576"/>
                        <a:pt x="2432988" y="2121537"/>
                        <a:pt x="2261705" y="2478437"/>
                      </a:cubicBezTo>
                      <a:lnTo>
                        <a:pt x="551826" y="2478437"/>
                      </a:lnTo>
                      <a:cubicBezTo>
                        <a:pt x="370489" y="2095163"/>
                        <a:pt x="329830" y="1539951"/>
                        <a:pt x="0" y="13833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9" name="Graphic 38" descr="Barn with solid fill">
                  <a:extLst>
                    <a:ext uri="{FF2B5EF4-FFF2-40B4-BE49-F238E27FC236}">
                      <a16:creationId xmlns:a16="http://schemas.microsoft.com/office/drawing/2014/main" id="{3B449B68-8CCE-ACAA-3E4B-ADAC33A416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437623" y="7268998"/>
                  <a:ext cx="3432534" cy="3432534"/>
                </a:xfrm>
                <a:prstGeom prst="rect">
                  <a:avLst/>
                </a:prstGeom>
              </p:spPr>
            </p:pic>
          </p:grpSp>
        </p:grpSp>
        <p:pic>
          <p:nvPicPr>
            <p:cNvPr id="13" name="Graphic 12" descr="Forest scene with solid fill">
              <a:extLst>
                <a:ext uri="{FF2B5EF4-FFF2-40B4-BE49-F238E27FC236}">
                  <a16:creationId xmlns:a16="http://schemas.microsoft.com/office/drawing/2014/main" id="{5B74605F-39FB-C3AB-EC6A-76A49F73E9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556698" y="6112670"/>
              <a:ext cx="4914901" cy="4914901"/>
            </a:xfrm>
            <a:prstGeom prst="rect">
              <a:avLst/>
            </a:prstGeom>
          </p:spPr>
        </p:pic>
        <p:sp>
          <p:nvSpPr>
            <p:cNvPr id="26" name="Isosceles Triangle 25">
              <a:extLst>
                <a:ext uri="{FF2B5EF4-FFF2-40B4-BE49-F238E27FC236}">
                  <a16:creationId xmlns:a16="http://schemas.microsoft.com/office/drawing/2014/main" id="{9DA7B81A-117E-4975-A919-8ED74B0F6D54}"/>
                </a:ext>
              </a:extLst>
            </p:cNvPr>
            <p:cNvSpPr/>
            <p:nvPr/>
          </p:nvSpPr>
          <p:spPr>
            <a:xfrm>
              <a:off x="44096900" y="7730830"/>
              <a:ext cx="8337360" cy="279762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Isosceles Triangle 26">
              <a:extLst>
                <a:ext uri="{FF2B5EF4-FFF2-40B4-BE49-F238E27FC236}">
                  <a16:creationId xmlns:a16="http://schemas.microsoft.com/office/drawing/2014/main" id="{E67C2174-9970-2085-9EC2-7E9D8489721D}"/>
                </a:ext>
              </a:extLst>
            </p:cNvPr>
            <p:cNvSpPr/>
            <p:nvPr/>
          </p:nvSpPr>
          <p:spPr>
            <a:xfrm>
              <a:off x="48609605" y="6611780"/>
              <a:ext cx="7379991" cy="3916680"/>
            </a:xfrm>
            <a:prstGeom prst="triangle">
              <a:avLst>
                <a:gd name="adj" fmla="val 48361"/>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Isosceles Triangle 27">
              <a:extLst>
                <a:ext uri="{FF2B5EF4-FFF2-40B4-BE49-F238E27FC236}">
                  <a16:creationId xmlns:a16="http://schemas.microsoft.com/office/drawing/2014/main" id="{F45FA0E6-FB55-BB2C-7644-FB29C940CA42}"/>
                </a:ext>
              </a:extLst>
            </p:cNvPr>
            <p:cNvSpPr/>
            <p:nvPr/>
          </p:nvSpPr>
          <p:spPr>
            <a:xfrm>
              <a:off x="54949446" y="8690018"/>
              <a:ext cx="6720003" cy="1838442"/>
            </a:xfrm>
            <a:prstGeom prst="triangl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Flowchart: Delay 2">
            <a:extLst>
              <a:ext uri="{FF2B5EF4-FFF2-40B4-BE49-F238E27FC236}">
                <a16:creationId xmlns:a16="http://schemas.microsoft.com/office/drawing/2014/main" id="{41742389-0847-6A9C-29EB-537028B63A03}"/>
              </a:ext>
            </a:extLst>
          </p:cNvPr>
          <p:cNvSpPr/>
          <p:nvPr/>
        </p:nvSpPr>
        <p:spPr>
          <a:xfrm rot="16200000">
            <a:off x="8048624" y="2015148"/>
            <a:ext cx="8286751" cy="24384001"/>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Car with solid fill">
            <a:extLst>
              <a:ext uri="{FF2B5EF4-FFF2-40B4-BE49-F238E27FC236}">
                <a16:creationId xmlns:a16="http://schemas.microsoft.com/office/drawing/2014/main" id="{6DFA873F-C53C-16CC-A27D-C11EFEFAC2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72" y="6748262"/>
            <a:ext cx="4506717" cy="4506717"/>
          </a:xfrm>
          <a:prstGeom prst="rect">
            <a:avLst/>
          </a:prstGeom>
        </p:spPr>
      </p:pic>
      <p:pic>
        <p:nvPicPr>
          <p:cNvPr id="103" name="Audio 102">
            <a:hlinkClick r:id="" action="ppaction://media"/>
            <a:extLst>
              <a:ext uri="{FF2B5EF4-FFF2-40B4-BE49-F238E27FC236}">
                <a16:creationId xmlns:a16="http://schemas.microsoft.com/office/drawing/2014/main" id="{A7D67A5E-2D81-BA5D-0C63-447A099BB4F9}"/>
              </a:ext>
            </a:extLst>
          </p:cNvPr>
          <p:cNvPicPr>
            <a:picLocks noChangeAspect="1"/>
          </p:cNvPicPr>
          <p:nvPr>
            <a:audioFile r:link="rId1"/>
            <p:extLst>
              <p:ext uri="{DAA4B4D4-6D71-4841-9C94-3DE7FCFB9230}">
                <p14:media xmlns:p14="http://schemas.microsoft.com/office/powerpoint/2010/main" r:embed="rId2">
                  <p14:trim st="401"/>
                </p14:media>
              </p:ext>
            </p:extLst>
          </p:nvPr>
        </p:nvPicPr>
        <p:blipFill>
          <a:blip r:embed="rId13"/>
          <a:srcRect l="-372149" t="-372149" r="-372149" b="-372149"/>
          <a:stretch>
            <a:fillRect/>
          </a:stretch>
        </p:blipFill>
        <p:spPr>
          <a:xfrm>
            <a:off x="19649351" y="14173200"/>
            <a:ext cx="4114800" cy="4114800"/>
          </a:xfrm>
          <a:prstGeom prst="ellipse">
            <a:avLst/>
          </a:prstGeom>
        </p:spPr>
      </p:pic>
      <p:grpSp>
        <p:nvGrpSpPr>
          <p:cNvPr id="72" name="Group 71">
            <a:extLst>
              <a:ext uri="{FF2B5EF4-FFF2-40B4-BE49-F238E27FC236}">
                <a16:creationId xmlns:a16="http://schemas.microsoft.com/office/drawing/2014/main" id="{ADDF32D4-5A52-0C63-994A-68AE01F95593}"/>
              </a:ext>
            </a:extLst>
          </p:cNvPr>
          <p:cNvGrpSpPr/>
          <p:nvPr/>
        </p:nvGrpSpPr>
        <p:grpSpPr>
          <a:xfrm>
            <a:off x="6221281" y="11589376"/>
            <a:ext cx="10110461" cy="4862870"/>
            <a:chOff x="6221281" y="11589376"/>
            <a:chExt cx="10110461" cy="4862870"/>
          </a:xfrm>
        </p:grpSpPr>
        <p:pic>
          <p:nvPicPr>
            <p:cNvPr id="65" name="Graphic 64" descr="Chevron arrows outline">
              <a:extLst>
                <a:ext uri="{FF2B5EF4-FFF2-40B4-BE49-F238E27FC236}">
                  <a16:creationId xmlns:a16="http://schemas.microsoft.com/office/drawing/2014/main" id="{580D1C90-112E-3F13-24E4-C63DD98273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6221281" y="12382264"/>
              <a:ext cx="3277093" cy="3277093"/>
            </a:xfrm>
            <a:prstGeom prst="rect">
              <a:avLst/>
            </a:prstGeom>
          </p:spPr>
        </p:pic>
        <p:sp>
          <p:nvSpPr>
            <p:cNvPr id="67" name="TextBox 66">
              <a:extLst>
                <a:ext uri="{FF2B5EF4-FFF2-40B4-BE49-F238E27FC236}">
                  <a16:creationId xmlns:a16="http://schemas.microsoft.com/office/drawing/2014/main" id="{0926D555-F502-786A-E9BF-A168A79B1615}"/>
                </a:ext>
              </a:extLst>
            </p:cNvPr>
            <p:cNvSpPr txBox="1"/>
            <p:nvPr/>
          </p:nvSpPr>
          <p:spPr>
            <a:xfrm>
              <a:off x="10150975" y="11589376"/>
              <a:ext cx="6180767" cy="4862870"/>
            </a:xfrm>
            <a:prstGeom prst="rect">
              <a:avLst/>
            </a:prstGeom>
            <a:noFill/>
          </p:spPr>
          <p:txBody>
            <a:bodyPr wrap="square" rtlCol="0">
              <a:spAutoFit/>
            </a:bodyPr>
            <a:lstStyle/>
            <a:p>
              <a:r>
                <a:rPr lang="en-US" sz="31000" dirty="0">
                  <a:solidFill>
                    <a:schemeClr val="accent4"/>
                  </a:solidFill>
                  <a:latin typeface="Agency FB" panose="020B0503020202020204" pitchFamily="34" charset="0"/>
                </a:rPr>
                <a:t>6%</a:t>
              </a:r>
            </a:p>
          </p:txBody>
        </p:sp>
      </p:grpSp>
      <p:grpSp>
        <p:nvGrpSpPr>
          <p:cNvPr id="71" name="Group 70">
            <a:extLst>
              <a:ext uri="{FF2B5EF4-FFF2-40B4-BE49-F238E27FC236}">
                <a16:creationId xmlns:a16="http://schemas.microsoft.com/office/drawing/2014/main" id="{FBF68431-6DC5-C4F9-8A77-74E8A3C8FB96}"/>
              </a:ext>
            </a:extLst>
          </p:cNvPr>
          <p:cNvGrpSpPr/>
          <p:nvPr/>
        </p:nvGrpSpPr>
        <p:grpSpPr>
          <a:xfrm>
            <a:off x="6221281" y="11589376"/>
            <a:ext cx="11687803" cy="4862870"/>
            <a:chOff x="25469303" y="19707429"/>
            <a:chExt cx="11687803" cy="4862870"/>
          </a:xfrm>
        </p:grpSpPr>
        <p:sp>
          <p:nvSpPr>
            <p:cNvPr id="70" name="TextBox 69">
              <a:extLst>
                <a:ext uri="{FF2B5EF4-FFF2-40B4-BE49-F238E27FC236}">
                  <a16:creationId xmlns:a16="http://schemas.microsoft.com/office/drawing/2014/main" id="{9472A42C-9078-AE2E-F2C6-C9BDFB63AD57}"/>
                </a:ext>
              </a:extLst>
            </p:cNvPr>
            <p:cNvSpPr txBox="1"/>
            <p:nvPr/>
          </p:nvSpPr>
          <p:spPr>
            <a:xfrm>
              <a:off x="29398997" y="19707429"/>
              <a:ext cx="7758109" cy="4862870"/>
            </a:xfrm>
            <a:prstGeom prst="rect">
              <a:avLst/>
            </a:prstGeom>
            <a:noFill/>
          </p:spPr>
          <p:txBody>
            <a:bodyPr wrap="square" rtlCol="0">
              <a:spAutoFit/>
            </a:bodyPr>
            <a:lstStyle/>
            <a:p>
              <a:r>
                <a:rPr lang="en-US" sz="31000" b="1" dirty="0">
                  <a:solidFill>
                    <a:schemeClr val="accent4"/>
                  </a:solidFill>
                  <a:latin typeface="Agency FB" panose="020B0503020202020204" pitchFamily="34" charset="0"/>
                </a:rPr>
                <a:t>25%</a:t>
              </a:r>
            </a:p>
          </p:txBody>
        </p:sp>
        <p:pic>
          <p:nvPicPr>
            <p:cNvPr id="69" name="Graphic 68" descr="Chevron arrows outline">
              <a:extLst>
                <a:ext uri="{FF2B5EF4-FFF2-40B4-BE49-F238E27FC236}">
                  <a16:creationId xmlns:a16="http://schemas.microsoft.com/office/drawing/2014/main" id="{3677A784-E8EE-AF83-06ED-8774ACA36C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25469303" y="20500317"/>
              <a:ext cx="3277093" cy="3277093"/>
            </a:xfrm>
            <a:prstGeom prst="rect">
              <a:avLst/>
            </a:prstGeom>
          </p:spPr>
        </p:pic>
      </p:grpSp>
      <p:sp>
        <p:nvSpPr>
          <p:cNvPr id="115" name="TextBox 114">
            <a:extLst>
              <a:ext uri="{FF2B5EF4-FFF2-40B4-BE49-F238E27FC236}">
                <a16:creationId xmlns:a16="http://schemas.microsoft.com/office/drawing/2014/main" id="{25D5E446-5C05-B922-3C06-9FAD345A5474}"/>
              </a:ext>
            </a:extLst>
          </p:cNvPr>
          <p:cNvSpPr txBox="1"/>
          <p:nvPr/>
        </p:nvSpPr>
        <p:spPr>
          <a:xfrm>
            <a:off x="2107108" y="6024987"/>
            <a:ext cx="8043867" cy="1446550"/>
          </a:xfrm>
          <a:prstGeom prst="rect">
            <a:avLst/>
          </a:prstGeom>
          <a:noFill/>
        </p:spPr>
        <p:txBody>
          <a:bodyPr wrap="square" rtlCol="0">
            <a:spAutoFit/>
          </a:bodyPr>
          <a:lstStyle/>
          <a:p>
            <a:pPr algn="ctr"/>
            <a:r>
              <a:rPr lang="en-US" sz="8800" dirty="0">
                <a:solidFill>
                  <a:srgbClr val="333399"/>
                </a:solidFill>
                <a:latin typeface="Bahnschrift SemiCondensed" panose="020B0502040204020203" pitchFamily="34" charset="0"/>
              </a:rPr>
              <a:t>23,800K</a:t>
            </a:r>
          </a:p>
        </p:txBody>
      </p:sp>
      <p:sp>
        <p:nvSpPr>
          <p:cNvPr id="3" name="TextBox 2">
            <a:extLst>
              <a:ext uri="{FF2B5EF4-FFF2-40B4-BE49-F238E27FC236}">
                <a16:creationId xmlns:a16="http://schemas.microsoft.com/office/drawing/2014/main" id="{7F27834C-7BAB-A36B-1B8A-E8A30913B48B}"/>
              </a:ext>
            </a:extLst>
          </p:cNvPr>
          <p:cNvSpPr txBox="1"/>
          <p:nvPr/>
        </p:nvSpPr>
        <p:spPr>
          <a:xfrm>
            <a:off x="665018" y="17096509"/>
            <a:ext cx="7426037" cy="646331"/>
          </a:xfrm>
          <a:prstGeom prst="rect">
            <a:avLst/>
          </a:prstGeom>
          <a:noFill/>
        </p:spPr>
        <p:txBody>
          <a:bodyPr wrap="square" rtlCol="0">
            <a:spAutoFit/>
          </a:bodyPr>
          <a:lstStyle/>
          <a:p>
            <a:r>
              <a:rPr lang="en-US" sz="3600" i="1" dirty="0">
                <a:solidFill>
                  <a:srgbClr val="A7A7E3"/>
                </a:solidFill>
                <a:latin typeface="Franklin Gothic Demi" panose="020B0703020102020204" pitchFamily="34" charset="0"/>
              </a:rPr>
              <a:t>Source: National Security Council</a:t>
            </a:r>
          </a:p>
        </p:txBody>
      </p:sp>
    </p:spTree>
    <p:extLst>
      <p:ext uri="{BB962C8B-B14F-4D97-AF65-F5344CB8AC3E}">
        <p14:creationId xmlns:p14="http://schemas.microsoft.com/office/powerpoint/2010/main" val="675676331"/>
      </p:ext>
    </p:extLst>
  </p:cSld>
  <p:clrMapOvr>
    <a:masterClrMapping/>
  </p:clrMapOvr>
  <mc:AlternateContent xmlns:mc="http://schemas.openxmlformats.org/markup-compatibility/2006" xmlns:p14="http://schemas.microsoft.com/office/powerpoint/2010/main">
    <mc:Choice Requires="p14">
      <p:transition spd="slow" p14:dur="2000" advTm="26083"/>
    </mc:Choice>
    <mc:Fallback xmlns="">
      <p:transition spd="slow" advTm="26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
                                        </p:tgtEl>
                                      </p:cBhvr>
                                    </p:cmd>
                                  </p:childTnLst>
                                </p:cTn>
                              </p:par>
                              <p:par>
                                <p:cTn id="7" presetID="10" presetClass="entr" presetSubtype="0" fill="hold" grpId="1" nodeType="withEffect">
                                  <p:stCondLst>
                                    <p:cond delay="2250"/>
                                  </p:stCondLst>
                                  <p:childTnLst>
                                    <p:set>
                                      <p:cBhvr>
                                        <p:cTn id="8" dur="1" fill="hold">
                                          <p:stCondLst>
                                            <p:cond delay="0"/>
                                          </p:stCondLst>
                                        </p:cTn>
                                        <p:tgtEl>
                                          <p:spTgt spid="115"/>
                                        </p:tgtEl>
                                        <p:attrNameLst>
                                          <p:attrName>style.visibility</p:attrName>
                                        </p:attrNameLst>
                                      </p:cBhvr>
                                      <p:to>
                                        <p:strVal val="visible"/>
                                      </p:to>
                                    </p:set>
                                    <p:animEffect transition="in" filter="fade">
                                      <p:cBhvr>
                                        <p:cTn id="9" dur="500"/>
                                        <p:tgtEl>
                                          <p:spTgt spid="115"/>
                                        </p:tgtEl>
                                      </p:cBhvr>
                                    </p:animEffect>
                                  </p:childTnLst>
                                </p:cTn>
                              </p:par>
                              <p:par>
                                <p:cTn id="10" presetID="35" presetClass="path" presetSubtype="0" repeatCount="2000" fill="hold" nodeType="withEffect">
                                  <p:stCondLst>
                                    <p:cond delay="2500"/>
                                  </p:stCondLst>
                                  <p:childTnLst>
                                    <p:animMotion origin="layout" path="M 4.58333E-6 2.5E-6 L -2.43464 -0.00564 " pathEditMode="relative" rAng="0" ptsTypes="AA">
                                      <p:cBhvr>
                                        <p:cTn id="11" dur="11000" fill="hold"/>
                                        <p:tgtEl>
                                          <p:spTgt spid="46"/>
                                        </p:tgtEl>
                                        <p:attrNameLst>
                                          <p:attrName>ppt_x</p:attrName>
                                          <p:attrName>ppt_y</p:attrName>
                                        </p:attrNameLst>
                                      </p:cBhvr>
                                      <p:rCtr x="-121732" y="-286"/>
                                    </p:animMotion>
                                  </p:childTnLst>
                                </p:cTn>
                              </p:par>
                              <p:par>
                                <p:cTn id="12" presetID="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000" fill="hold"/>
                                        <p:tgtEl>
                                          <p:spTgt spid="7"/>
                                        </p:tgtEl>
                                        <p:attrNameLst>
                                          <p:attrName>ppt_x</p:attrName>
                                        </p:attrNameLst>
                                      </p:cBhvr>
                                      <p:tavLst>
                                        <p:tav tm="0">
                                          <p:val>
                                            <p:strVal val="0-#ppt_w/2"/>
                                          </p:val>
                                        </p:tav>
                                        <p:tav tm="100000">
                                          <p:val>
                                            <p:strVal val="#ppt_x"/>
                                          </p:val>
                                        </p:tav>
                                      </p:tavLst>
                                    </p:anim>
                                    <p:anim calcmode="lin" valueType="num">
                                      <p:cBhvr additive="base">
                                        <p:cTn id="15" dur="2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1000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par>
                                <p:cTn id="19" presetID="1" presetClass="exit" presetSubtype="0" fill="hold" nodeType="withEffect">
                                  <p:stCondLst>
                                    <p:cond delay="16000"/>
                                  </p:stCondLst>
                                  <p:childTnLst>
                                    <p:set>
                                      <p:cBhvr>
                                        <p:cTn id="20" dur="1" fill="hold">
                                          <p:stCondLst>
                                            <p:cond delay="0"/>
                                          </p:stCondLst>
                                        </p:cTn>
                                        <p:tgtEl>
                                          <p:spTgt spid="72"/>
                                        </p:tgtEl>
                                        <p:attrNameLst>
                                          <p:attrName>style.visibility</p:attrName>
                                        </p:attrNameLst>
                                      </p:cBhvr>
                                      <p:to>
                                        <p:strVal val="hidden"/>
                                      </p:to>
                                    </p:set>
                                  </p:childTnLst>
                                </p:cTn>
                              </p:par>
                              <p:par>
                                <p:cTn id="21" presetID="42" presetClass="entr" presetSubtype="0" fill="hold" nodeType="withEffect">
                                  <p:stCondLst>
                                    <p:cond delay="1600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1000"/>
                                        <p:tgtEl>
                                          <p:spTgt spid="71"/>
                                        </p:tgtEl>
                                      </p:cBhvr>
                                    </p:animEffect>
                                    <p:anim calcmode="lin" valueType="num">
                                      <p:cBhvr>
                                        <p:cTn id="24" dur="1000" fill="hold"/>
                                        <p:tgtEl>
                                          <p:spTgt spid="71"/>
                                        </p:tgtEl>
                                        <p:attrNameLst>
                                          <p:attrName>ppt_x</p:attrName>
                                        </p:attrNameLst>
                                      </p:cBhvr>
                                      <p:tavLst>
                                        <p:tav tm="0">
                                          <p:val>
                                            <p:strVal val="#ppt_x"/>
                                          </p:val>
                                        </p:tav>
                                        <p:tav tm="100000">
                                          <p:val>
                                            <p:strVal val="#ppt_x"/>
                                          </p:val>
                                        </p:tav>
                                      </p:tavLst>
                                    </p:anim>
                                    <p:anim calcmode="lin" valueType="num">
                                      <p:cBhvr>
                                        <p:cTn id="25" dur="1000" fill="hold"/>
                                        <p:tgtEl>
                                          <p:spTgt spid="71"/>
                                        </p:tgtEl>
                                        <p:attrNameLst>
                                          <p:attrName>ppt_y</p:attrName>
                                        </p:attrNameLst>
                                      </p:cBhvr>
                                      <p:tavLst>
                                        <p:tav tm="0">
                                          <p:val>
                                            <p:strVal val="#ppt_y+.1"/>
                                          </p:val>
                                        </p:tav>
                                        <p:tav tm="100000">
                                          <p:val>
                                            <p:strVal val="#ppt_y"/>
                                          </p:val>
                                        </p:tav>
                                      </p:tavLst>
                                    </p:anim>
                                  </p:childTnLst>
                                </p:cTn>
                              </p:par>
                              <p:par>
                                <p:cTn id="26" presetID="10" presetClass="exit" presetSubtype="0" fill="hold" nodeType="withEffect">
                                  <p:stCondLst>
                                    <p:cond delay="23000"/>
                                  </p:stCondLst>
                                  <p:childTnLst>
                                    <p:animEffect transition="out" filter="fade">
                                      <p:cBhvr>
                                        <p:cTn id="27" dur="500"/>
                                        <p:tgtEl>
                                          <p:spTgt spid="71"/>
                                        </p:tgtEl>
                                      </p:cBhvr>
                                    </p:animEffect>
                                    <p:set>
                                      <p:cBhvr>
                                        <p:cTn id="28"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92683" showWhenStopped="0">
                <p:cTn id="29" fill="hold" display="0">
                  <p:stCondLst>
                    <p:cond delay="indefinite"/>
                  </p:stCondLst>
                  <p:endCondLst>
                    <p:cond evt="onStopAudio" delay="0">
                      <p:tgtEl>
                        <p:sldTgt/>
                      </p:tgtEl>
                    </p:cond>
                  </p:endCondLst>
                </p:cTn>
                <p:tgtEl>
                  <p:spTgt spid="103"/>
                </p:tgtEl>
              </p:cMediaNode>
            </p:audio>
          </p:childTnLst>
        </p:cTn>
      </p:par>
    </p:tnLst>
    <p:bldLst>
      <p:bldP spid="115"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Circle: Hollow 16">
            <a:extLst>
              <a:ext uri="{FF2B5EF4-FFF2-40B4-BE49-F238E27FC236}">
                <a16:creationId xmlns:a16="http://schemas.microsoft.com/office/drawing/2014/main" id="{E9D896B3-E803-C6D9-7CEC-AA4D67E019FA}"/>
              </a:ext>
            </a:extLst>
          </p:cNvPr>
          <p:cNvSpPr/>
          <p:nvPr/>
        </p:nvSpPr>
        <p:spPr>
          <a:xfrm>
            <a:off x="9723246" y="6306407"/>
            <a:ext cx="4937509" cy="4814367"/>
          </a:xfrm>
          <a:prstGeom prst="donut">
            <a:avLst>
              <a:gd name="adj" fmla="val 5388"/>
            </a:avLst>
          </a:prstGeom>
          <a:solidFill>
            <a:srgbClr val="333399"/>
          </a:solidFill>
          <a:ln w="0">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 name="Flowchart: Delay 2">
            <a:extLst>
              <a:ext uri="{FF2B5EF4-FFF2-40B4-BE49-F238E27FC236}">
                <a16:creationId xmlns:a16="http://schemas.microsoft.com/office/drawing/2014/main" id="{41742389-0847-6A9C-29EB-537028B63A03}"/>
              </a:ext>
            </a:extLst>
          </p:cNvPr>
          <p:cNvSpPr/>
          <p:nvPr/>
        </p:nvSpPr>
        <p:spPr>
          <a:xfrm rot="16200000">
            <a:off x="8048624" y="2015148"/>
            <a:ext cx="8286751" cy="24384001"/>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Car with solid fill">
            <a:extLst>
              <a:ext uri="{FF2B5EF4-FFF2-40B4-BE49-F238E27FC236}">
                <a16:creationId xmlns:a16="http://schemas.microsoft.com/office/drawing/2014/main" id="{6DFA873F-C53C-16CC-A27D-C11EFEFAC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7172" y="6748262"/>
            <a:ext cx="4506717" cy="4506717"/>
          </a:xfrm>
          <a:prstGeom prst="rect">
            <a:avLst/>
          </a:prstGeom>
        </p:spPr>
      </p:pic>
      <p:grpSp>
        <p:nvGrpSpPr>
          <p:cNvPr id="6" name="Group 5">
            <a:extLst>
              <a:ext uri="{FF2B5EF4-FFF2-40B4-BE49-F238E27FC236}">
                <a16:creationId xmlns:a16="http://schemas.microsoft.com/office/drawing/2014/main" id="{A16709EC-752B-60CE-0486-12E2345B06DE}"/>
              </a:ext>
            </a:extLst>
          </p:cNvPr>
          <p:cNvGrpSpPr/>
          <p:nvPr/>
        </p:nvGrpSpPr>
        <p:grpSpPr>
          <a:xfrm>
            <a:off x="6221281" y="11589376"/>
            <a:ext cx="12104819" cy="4862870"/>
            <a:chOff x="6221281" y="11589376"/>
            <a:chExt cx="12104819" cy="4862870"/>
          </a:xfrm>
        </p:grpSpPr>
        <p:pic>
          <p:nvPicPr>
            <p:cNvPr id="65" name="Graphic 64" descr="Chevron arrows outline">
              <a:extLst>
                <a:ext uri="{FF2B5EF4-FFF2-40B4-BE49-F238E27FC236}">
                  <a16:creationId xmlns:a16="http://schemas.microsoft.com/office/drawing/2014/main" id="{580D1C90-112E-3F13-24E4-C63DD98273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221281" y="12382264"/>
              <a:ext cx="3277093" cy="3277093"/>
            </a:xfrm>
            <a:prstGeom prst="rect">
              <a:avLst/>
            </a:prstGeom>
          </p:spPr>
        </p:pic>
        <p:sp>
          <p:nvSpPr>
            <p:cNvPr id="67" name="TextBox 66">
              <a:extLst>
                <a:ext uri="{FF2B5EF4-FFF2-40B4-BE49-F238E27FC236}">
                  <a16:creationId xmlns:a16="http://schemas.microsoft.com/office/drawing/2014/main" id="{0926D555-F502-786A-E9BF-A168A79B1615}"/>
                </a:ext>
              </a:extLst>
            </p:cNvPr>
            <p:cNvSpPr txBox="1"/>
            <p:nvPr/>
          </p:nvSpPr>
          <p:spPr>
            <a:xfrm>
              <a:off x="10150975" y="11589376"/>
              <a:ext cx="8175125" cy="4862870"/>
            </a:xfrm>
            <a:prstGeom prst="rect">
              <a:avLst/>
            </a:prstGeom>
            <a:noFill/>
          </p:spPr>
          <p:txBody>
            <a:bodyPr wrap="square" rtlCol="0">
              <a:spAutoFit/>
            </a:bodyPr>
            <a:lstStyle/>
            <a:p>
              <a:r>
                <a:rPr lang="en-US" sz="31000" dirty="0">
                  <a:solidFill>
                    <a:schemeClr val="accent4"/>
                  </a:solidFill>
                  <a:latin typeface="Agency FB" panose="020B0503020202020204" pitchFamily="34" charset="0"/>
                </a:rPr>
                <a:t>400%</a:t>
              </a:r>
            </a:p>
          </p:txBody>
        </p:sp>
      </p:grpSp>
      <p:sp>
        <p:nvSpPr>
          <p:cNvPr id="73" name="TextBox 72">
            <a:extLst>
              <a:ext uri="{FF2B5EF4-FFF2-40B4-BE49-F238E27FC236}">
                <a16:creationId xmlns:a16="http://schemas.microsoft.com/office/drawing/2014/main" id="{CE0E0830-1B60-CA09-B6F8-A5B70C7EBADF}"/>
              </a:ext>
            </a:extLst>
          </p:cNvPr>
          <p:cNvSpPr txBox="1"/>
          <p:nvPr/>
        </p:nvSpPr>
        <p:spPr>
          <a:xfrm>
            <a:off x="2107108" y="6024987"/>
            <a:ext cx="8043867" cy="1446550"/>
          </a:xfrm>
          <a:prstGeom prst="rect">
            <a:avLst/>
          </a:prstGeom>
          <a:noFill/>
        </p:spPr>
        <p:txBody>
          <a:bodyPr wrap="square" rtlCol="0">
            <a:spAutoFit/>
          </a:bodyPr>
          <a:lstStyle/>
          <a:p>
            <a:pPr algn="ctr"/>
            <a:r>
              <a:rPr lang="en-US" sz="8800" dirty="0">
                <a:solidFill>
                  <a:srgbClr val="333399"/>
                </a:solidFill>
                <a:latin typeface="Bahnschrift SemiCondensed" panose="020B0502040204020203" pitchFamily="34" charset="0"/>
              </a:rPr>
              <a:t>23,800K</a:t>
            </a:r>
          </a:p>
        </p:txBody>
      </p:sp>
      <p:pic>
        <p:nvPicPr>
          <p:cNvPr id="3" name="Graphic 2" descr="Cloud with solid fill">
            <a:extLst>
              <a:ext uri="{FF2B5EF4-FFF2-40B4-BE49-F238E27FC236}">
                <a16:creationId xmlns:a16="http://schemas.microsoft.com/office/drawing/2014/main" id="{6C7DAE18-7CDE-36FC-E8BE-C7DD54459C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80225" y="2286000"/>
            <a:ext cx="6743700" cy="4680648"/>
          </a:xfrm>
          <a:prstGeom prst="rect">
            <a:avLst/>
          </a:prstGeom>
        </p:spPr>
      </p:pic>
      <p:pic>
        <p:nvPicPr>
          <p:cNvPr id="4" name="Graphic 3" descr="Take Off with solid fill">
            <a:extLst>
              <a:ext uri="{FF2B5EF4-FFF2-40B4-BE49-F238E27FC236}">
                <a16:creationId xmlns:a16="http://schemas.microsoft.com/office/drawing/2014/main" id="{698E9226-81A9-C230-B524-E540F25E27C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41850"/>
          <a:stretch/>
        </p:blipFill>
        <p:spPr>
          <a:xfrm rot="633288">
            <a:off x="-7849841" y="3314667"/>
            <a:ext cx="7141870" cy="4153028"/>
          </a:xfrm>
          <a:prstGeom prst="rect">
            <a:avLst/>
          </a:prstGeom>
        </p:spPr>
      </p:pic>
      <p:pic>
        <p:nvPicPr>
          <p:cNvPr id="5" name="Graphic 4" descr="Cloud with solid fill">
            <a:extLst>
              <a:ext uri="{FF2B5EF4-FFF2-40B4-BE49-F238E27FC236}">
                <a16:creationId xmlns:a16="http://schemas.microsoft.com/office/drawing/2014/main" id="{794E33A7-A8D5-8096-2FE5-612DBEC3D6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80225" y="1704086"/>
            <a:ext cx="5792450" cy="4020407"/>
          </a:xfrm>
          <a:prstGeom prst="rect">
            <a:avLst/>
          </a:prstGeom>
        </p:spPr>
      </p:pic>
      <p:sp>
        <p:nvSpPr>
          <p:cNvPr id="24" name="TextBox 23">
            <a:extLst>
              <a:ext uri="{FF2B5EF4-FFF2-40B4-BE49-F238E27FC236}">
                <a16:creationId xmlns:a16="http://schemas.microsoft.com/office/drawing/2014/main" id="{FCE6FF11-7C81-53F5-F78D-84820553CBFA}"/>
              </a:ext>
            </a:extLst>
          </p:cNvPr>
          <p:cNvSpPr txBox="1"/>
          <p:nvPr/>
        </p:nvSpPr>
        <p:spPr>
          <a:xfrm>
            <a:off x="11000181" y="980811"/>
            <a:ext cx="2383635" cy="1446550"/>
          </a:xfrm>
          <a:prstGeom prst="rect">
            <a:avLst/>
          </a:prstGeom>
          <a:noFill/>
        </p:spPr>
        <p:txBody>
          <a:bodyPr wrap="square" rtlCol="0">
            <a:spAutoFit/>
          </a:bodyPr>
          <a:lstStyle/>
          <a:p>
            <a:pPr algn="ctr"/>
            <a:r>
              <a:rPr lang="en-US" sz="8800" b="1" dirty="0">
                <a:solidFill>
                  <a:srgbClr val="333399"/>
                </a:solidFill>
                <a:latin typeface="Bahnschrift SemiCondensed" panose="020B0502040204020203" pitchFamily="34" charset="0"/>
              </a:rPr>
              <a:t>5</a:t>
            </a:r>
          </a:p>
        </p:txBody>
      </p:sp>
      <p:grpSp>
        <p:nvGrpSpPr>
          <p:cNvPr id="55" name="Group 54">
            <a:extLst>
              <a:ext uri="{FF2B5EF4-FFF2-40B4-BE49-F238E27FC236}">
                <a16:creationId xmlns:a16="http://schemas.microsoft.com/office/drawing/2014/main" id="{8AB2446F-EE3C-E7F8-C703-5A24849EE77C}"/>
              </a:ext>
            </a:extLst>
          </p:cNvPr>
          <p:cNvGrpSpPr/>
          <p:nvPr/>
        </p:nvGrpSpPr>
        <p:grpSpPr>
          <a:xfrm>
            <a:off x="15799886" y="6024987"/>
            <a:ext cx="4596942" cy="5095787"/>
            <a:chOff x="15799886" y="6024987"/>
            <a:chExt cx="4596942" cy="5095787"/>
          </a:xfrm>
        </p:grpSpPr>
        <p:pic>
          <p:nvPicPr>
            <p:cNvPr id="53" name="Graphic 52" descr="Bus with solid fill">
              <a:extLst>
                <a:ext uri="{FF2B5EF4-FFF2-40B4-BE49-F238E27FC236}">
                  <a16:creationId xmlns:a16="http://schemas.microsoft.com/office/drawing/2014/main" id="{2895DE36-948F-084C-4683-0B34196238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799886" y="6523832"/>
              <a:ext cx="4596942" cy="4596942"/>
            </a:xfrm>
            <a:prstGeom prst="rect">
              <a:avLst/>
            </a:prstGeom>
          </p:spPr>
        </p:pic>
        <p:sp>
          <p:nvSpPr>
            <p:cNvPr id="54" name="TextBox 53">
              <a:extLst>
                <a:ext uri="{FF2B5EF4-FFF2-40B4-BE49-F238E27FC236}">
                  <a16:creationId xmlns:a16="http://schemas.microsoft.com/office/drawing/2014/main" id="{A01D1744-58C8-0A8D-2223-C9850468948B}"/>
                </a:ext>
              </a:extLst>
            </p:cNvPr>
            <p:cNvSpPr txBox="1"/>
            <p:nvPr/>
          </p:nvSpPr>
          <p:spPr>
            <a:xfrm>
              <a:off x="16756568" y="6024987"/>
              <a:ext cx="2383635" cy="1446550"/>
            </a:xfrm>
            <a:prstGeom prst="rect">
              <a:avLst/>
            </a:prstGeom>
            <a:noFill/>
          </p:spPr>
          <p:txBody>
            <a:bodyPr wrap="square" rtlCol="0">
              <a:spAutoFit/>
            </a:bodyPr>
            <a:lstStyle/>
            <a:p>
              <a:pPr algn="ctr"/>
              <a:r>
                <a:rPr lang="en-US" sz="8800" dirty="0">
                  <a:solidFill>
                    <a:srgbClr val="333399"/>
                  </a:solidFill>
                  <a:latin typeface="Bahnschrift SemiCondensed" panose="020B0502040204020203" pitchFamily="34" charset="0"/>
                </a:rPr>
                <a:t>11</a:t>
              </a:r>
            </a:p>
          </p:txBody>
        </p:sp>
      </p:grpSp>
      <p:grpSp>
        <p:nvGrpSpPr>
          <p:cNvPr id="60" name="Group 59">
            <a:extLst>
              <a:ext uri="{FF2B5EF4-FFF2-40B4-BE49-F238E27FC236}">
                <a16:creationId xmlns:a16="http://schemas.microsoft.com/office/drawing/2014/main" id="{66FC4CFF-C387-1EDB-052F-440A8C8C5D22}"/>
              </a:ext>
            </a:extLst>
          </p:cNvPr>
          <p:cNvGrpSpPr/>
          <p:nvPr/>
        </p:nvGrpSpPr>
        <p:grpSpPr>
          <a:xfrm>
            <a:off x="-2" y="10543055"/>
            <a:ext cx="24384002" cy="7744945"/>
            <a:chOff x="44044" y="10531704"/>
            <a:chExt cx="24384002" cy="7744945"/>
          </a:xfrm>
        </p:grpSpPr>
        <p:pic>
          <p:nvPicPr>
            <p:cNvPr id="57" name="Graphic 56" descr="Toy Train with solid fill">
              <a:extLst>
                <a:ext uri="{FF2B5EF4-FFF2-40B4-BE49-F238E27FC236}">
                  <a16:creationId xmlns:a16="http://schemas.microsoft.com/office/drawing/2014/main" id="{C206E912-EA80-7C82-0704-671B8482D0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42145" y="11074271"/>
              <a:ext cx="5277475" cy="5277475"/>
            </a:xfrm>
            <a:prstGeom prst="rect">
              <a:avLst/>
            </a:prstGeom>
          </p:spPr>
        </p:pic>
        <p:sp>
          <p:nvSpPr>
            <p:cNvPr id="58" name="Rectangle 57">
              <a:extLst>
                <a:ext uri="{FF2B5EF4-FFF2-40B4-BE49-F238E27FC236}">
                  <a16:creationId xmlns:a16="http://schemas.microsoft.com/office/drawing/2014/main" id="{B6C291A4-8F90-5EC8-369D-3EB2B4661464}"/>
                </a:ext>
              </a:extLst>
            </p:cNvPr>
            <p:cNvSpPr/>
            <p:nvPr/>
          </p:nvSpPr>
          <p:spPr>
            <a:xfrm>
              <a:off x="44044" y="15565046"/>
              <a:ext cx="24384002" cy="2711603"/>
            </a:xfrm>
            <a:prstGeom prst="rect">
              <a:avLst/>
            </a:prstGeom>
            <a:solidFill>
              <a:srgbClr val="242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8C6EE02-9349-2CE5-20C4-3EB03E13D92C}"/>
                </a:ext>
              </a:extLst>
            </p:cNvPr>
            <p:cNvSpPr txBox="1"/>
            <p:nvPr/>
          </p:nvSpPr>
          <p:spPr>
            <a:xfrm>
              <a:off x="11000181" y="10531704"/>
              <a:ext cx="2383635" cy="1446550"/>
            </a:xfrm>
            <a:prstGeom prst="rect">
              <a:avLst/>
            </a:prstGeom>
            <a:noFill/>
          </p:spPr>
          <p:txBody>
            <a:bodyPr wrap="square" rtlCol="0">
              <a:spAutoFit/>
            </a:bodyPr>
            <a:lstStyle/>
            <a:p>
              <a:pPr algn="ctr"/>
              <a:r>
                <a:rPr lang="en-US" sz="8800" dirty="0">
                  <a:solidFill>
                    <a:schemeClr val="accent4"/>
                  </a:solidFill>
                  <a:latin typeface="Bahnschrift SemiCondensed" panose="020B0502040204020203" pitchFamily="34" charset="0"/>
                </a:rPr>
                <a:t>2</a:t>
              </a:r>
            </a:p>
          </p:txBody>
        </p:sp>
      </p:grpSp>
      <p:pic>
        <p:nvPicPr>
          <p:cNvPr id="111" name="Audio 110">
            <a:hlinkClick r:id="" action="ppaction://media"/>
            <a:extLst>
              <a:ext uri="{FF2B5EF4-FFF2-40B4-BE49-F238E27FC236}">
                <a16:creationId xmlns:a16="http://schemas.microsoft.com/office/drawing/2014/main" id="{D5229318-6FD7-B05C-6B42-2623191405B8}"/>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512866" t="-512866" r="-512866" b="-512866"/>
          <a:stretch>
            <a:fillRect/>
          </a:stretch>
        </p:blipFill>
        <p:spPr>
          <a:xfrm>
            <a:off x="18678144" y="12582144"/>
            <a:ext cx="5486400" cy="5486400"/>
          </a:xfrm>
          <a:prstGeom prst="ellipse">
            <a:avLst/>
          </a:prstGeom>
        </p:spPr>
      </p:pic>
      <p:sp>
        <p:nvSpPr>
          <p:cNvPr id="14" name="TextBox 13">
            <a:extLst>
              <a:ext uri="{FF2B5EF4-FFF2-40B4-BE49-F238E27FC236}">
                <a16:creationId xmlns:a16="http://schemas.microsoft.com/office/drawing/2014/main" id="{9AEE8557-45E9-CD92-AD1D-1CBF0799858A}"/>
              </a:ext>
            </a:extLst>
          </p:cNvPr>
          <p:cNvSpPr txBox="1"/>
          <p:nvPr/>
        </p:nvSpPr>
        <p:spPr>
          <a:xfrm>
            <a:off x="665018" y="17096509"/>
            <a:ext cx="7426037" cy="646331"/>
          </a:xfrm>
          <a:prstGeom prst="rect">
            <a:avLst/>
          </a:prstGeom>
          <a:noFill/>
        </p:spPr>
        <p:txBody>
          <a:bodyPr wrap="square" rtlCol="0">
            <a:spAutoFit/>
          </a:bodyPr>
          <a:lstStyle/>
          <a:p>
            <a:r>
              <a:rPr lang="en-US" sz="3600" i="1" dirty="0">
                <a:solidFill>
                  <a:srgbClr val="A7A7E3"/>
                </a:solidFill>
                <a:latin typeface="Franklin Gothic Demi" panose="020B0703020102020204" pitchFamily="34" charset="0"/>
              </a:rPr>
              <a:t>Source: National Security Council</a:t>
            </a:r>
          </a:p>
        </p:txBody>
      </p:sp>
    </p:spTree>
    <p:extLst>
      <p:ext uri="{BB962C8B-B14F-4D97-AF65-F5344CB8AC3E}">
        <p14:creationId xmlns:p14="http://schemas.microsoft.com/office/powerpoint/2010/main" val="615052697"/>
      </p:ext>
    </p:extLst>
  </p:cSld>
  <p:clrMapOvr>
    <a:masterClrMapping/>
  </p:clrMapOvr>
  <mc:AlternateContent xmlns:mc="http://schemas.openxmlformats.org/markup-compatibility/2006" xmlns:p14="http://schemas.microsoft.com/office/powerpoint/2010/main">
    <mc:Choice Requires="p14">
      <p:transition spd="slow" p14:dur="2000" advTm="36762"/>
    </mc:Choice>
    <mc:Fallback xmlns="">
      <p:transition spd="slow" advTm="36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par>
                                <p:cTn id="7" presetID="63" presetClass="path" presetSubtype="0" accel="50000" decel="50000" fill="hold" nodeType="withEffect">
                                  <p:stCondLst>
                                    <p:cond delay="0"/>
                                  </p:stCondLst>
                                  <p:childTnLst>
                                    <p:animMotion origin="layout" path="M -0.00625 -0.2625 L 0.65118 -0.13498 " pathEditMode="relative" rAng="0" ptsTypes="AA">
                                      <p:cBhvr>
                                        <p:cTn id="8" dur="4000" fill="hold"/>
                                        <p:tgtEl>
                                          <p:spTgt spid="4"/>
                                        </p:tgtEl>
                                        <p:attrNameLst>
                                          <p:attrName>ppt_x</p:attrName>
                                          <p:attrName>ppt_y</p:attrName>
                                        </p:attrNameLst>
                                      </p:cBhvr>
                                      <p:rCtr x="32871" y="6372"/>
                                    </p:animMotion>
                                  </p:childTnLst>
                                </p:cTn>
                              </p:par>
                              <p:par>
                                <p:cTn id="9" presetID="2" presetClass="entr" presetSubtype="4" fill="hold" nodeType="withEffect">
                                  <p:stCondLst>
                                    <p:cond delay="2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35" presetClass="path" presetSubtype="0" repeatCount="3000" accel="50000" decel="50000" fill="hold" nodeType="withEffect">
                                  <p:stCondLst>
                                    <p:cond delay="2000"/>
                                  </p:stCondLst>
                                  <p:childTnLst>
                                    <p:animMotion origin="layout" path="M -7.8125E-8 -2.91667E-6 L -1.46021 -0.00946 " pathEditMode="relative" rAng="0" ptsTypes="AA">
                                      <p:cBhvr>
                                        <p:cTn id="14" dur="9000" fill="hold"/>
                                        <p:tgtEl>
                                          <p:spTgt spid="3"/>
                                        </p:tgtEl>
                                        <p:attrNameLst>
                                          <p:attrName>ppt_x</p:attrName>
                                          <p:attrName>ppt_y</p:attrName>
                                        </p:attrNameLst>
                                      </p:cBhvr>
                                      <p:rCtr x="-73013" y="-477"/>
                                    </p:animMotion>
                                  </p:childTnLst>
                                </p:cTn>
                              </p:par>
                              <p:par>
                                <p:cTn id="15" presetID="35" presetClass="path" presetSubtype="0" repeatCount="4000" accel="50000" decel="50000" fill="hold" nodeType="withEffect">
                                  <p:stCondLst>
                                    <p:cond delay="0"/>
                                  </p:stCondLst>
                                  <p:childTnLst>
                                    <p:animMotion origin="layout" path="M 1.17187E-6 1.38889E-7 L -1.44224 -0.00408 " pathEditMode="relative" rAng="0" ptsTypes="AA">
                                      <p:cBhvr>
                                        <p:cTn id="16" dur="8000" fill="hold"/>
                                        <p:tgtEl>
                                          <p:spTgt spid="5"/>
                                        </p:tgtEl>
                                        <p:attrNameLst>
                                          <p:attrName>ppt_x</p:attrName>
                                          <p:attrName>ppt_y</p:attrName>
                                        </p:attrNameLst>
                                      </p:cBhvr>
                                      <p:rCtr x="-72114" y="-208"/>
                                    </p:animMotion>
                                  </p:childTnLst>
                                </p:cTn>
                              </p:par>
                              <p:par>
                                <p:cTn id="17" presetID="10" presetClass="entr" presetSubtype="0" fill="hold" grpId="0" nodeType="withEffect">
                                  <p:stCondLst>
                                    <p:cond delay="19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xit" presetSubtype="0" fill="hold" nodeType="withEffect">
                                  <p:stCondLst>
                                    <p:cond delay="1125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260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 presetClass="entr" presetSubtype="4" fill="hold" nodeType="withEffect">
                                  <p:stCondLst>
                                    <p:cond delay="2650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1000" fill="hold"/>
                                        <p:tgtEl>
                                          <p:spTgt spid="60"/>
                                        </p:tgtEl>
                                        <p:attrNameLst>
                                          <p:attrName>ppt_x</p:attrName>
                                        </p:attrNameLst>
                                      </p:cBhvr>
                                      <p:tavLst>
                                        <p:tav tm="0">
                                          <p:val>
                                            <p:strVal val="#ppt_x"/>
                                          </p:val>
                                        </p:tav>
                                        <p:tav tm="100000">
                                          <p:val>
                                            <p:strVal val="#ppt_x"/>
                                          </p:val>
                                        </p:tav>
                                      </p:tavLst>
                                    </p:anim>
                                    <p:anim calcmode="lin" valueType="num">
                                      <p:cBhvr additive="base">
                                        <p:cTn id="29" dur="1000" fill="hold"/>
                                        <p:tgtEl>
                                          <p:spTgt spid="60"/>
                                        </p:tgtEl>
                                        <p:attrNameLst>
                                          <p:attrName>ppt_y</p:attrName>
                                        </p:attrNameLst>
                                      </p:cBhvr>
                                      <p:tavLst>
                                        <p:tav tm="0">
                                          <p:val>
                                            <p:strVal val="1+#ppt_h/2"/>
                                          </p:val>
                                        </p:tav>
                                        <p:tav tm="100000">
                                          <p:val>
                                            <p:strVal val="#ppt_y"/>
                                          </p:val>
                                        </p:tav>
                                      </p:tavLst>
                                    </p:anim>
                                  </p:childTnLst>
                                </p:cTn>
                              </p:par>
                              <p:par>
                                <p:cTn id="30" presetID="10" presetClass="exit" presetSubtype="0" fill="hold" nodeType="withEffect">
                                  <p:stCondLst>
                                    <p:cond delay="31000"/>
                                  </p:stCondLst>
                                  <p:childTnLst>
                                    <p:animEffect transition="out" filter="fade">
                                      <p:cBhvr>
                                        <p:cTn id="31" dur="500"/>
                                        <p:tgtEl>
                                          <p:spTgt spid="55"/>
                                        </p:tgtEl>
                                      </p:cBhvr>
                                    </p:animEffect>
                                    <p:set>
                                      <p:cBhvr>
                                        <p:cTn id="32" dur="1" fill="hold">
                                          <p:stCondLst>
                                            <p:cond delay="499"/>
                                          </p:stCondLst>
                                        </p:cTn>
                                        <p:tgtEl>
                                          <p:spTgt spid="55"/>
                                        </p:tgtEl>
                                        <p:attrNameLst>
                                          <p:attrName>style.visibility</p:attrName>
                                        </p:attrNameLst>
                                      </p:cBhvr>
                                      <p:to>
                                        <p:strVal val="hidden"/>
                                      </p:to>
                                    </p:set>
                                  </p:childTnLst>
                                </p:cTn>
                              </p:par>
                              <p:par>
                                <p:cTn id="33" presetID="10" presetClass="exit" presetSubtype="0" fill="hold" nodeType="withEffect">
                                  <p:stCondLst>
                                    <p:cond delay="31000"/>
                                  </p:stCondLst>
                                  <p:childTnLst>
                                    <p:animEffect transition="out" filter="fade">
                                      <p:cBhvr>
                                        <p:cTn id="34" dur="500"/>
                                        <p:tgtEl>
                                          <p:spTgt spid="60"/>
                                        </p:tgtEl>
                                      </p:cBhvr>
                                    </p:animEffect>
                                    <p:set>
                                      <p:cBhvr>
                                        <p:cTn id="35" dur="1" fill="hold">
                                          <p:stCondLst>
                                            <p:cond delay="499"/>
                                          </p:stCondLst>
                                        </p:cTn>
                                        <p:tgtEl>
                                          <p:spTgt spid="60"/>
                                        </p:tgtEl>
                                        <p:attrNameLst>
                                          <p:attrName>style.visibility</p:attrName>
                                        </p:attrNameLst>
                                      </p:cBhvr>
                                      <p:to>
                                        <p:strVal val="hidden"/>
                                      </p:to>
                                    </p:set>
                                  </p:childTnLst>
                                </p:cTn>
                              </p:par>
                              <p:par>
                                <p:cTn id="36" presetID="10" presetClass="exit" presetSubtype="0" fill="hold" nodeType="withEffect">
                                  <p:stCondLst>
                                    <p:cond delay="3100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xit" presetSubtype="0" fill="hold" grpId="0" nodeType="withEffect">
                                  <p:stCondLst>
                                    <p:cond delay="31000"/>
                                  </p:stCondLst>
                                  <p:childTnLst>
                                    <p:animEffect transition="out" filter="fade">
                                      <p:cBhvr>
                                        <p:cTn id="40" dur="500"/>
                                        <p:tgtEl>
                                          <p:spTgt spid="73"/>
                                        </p:tgtEl>
                                      </p:cBhvr>
                                    </p:animEffect>
                                    <p:set>
                                      <p:cBhvr>
                                        <p:cTn id="41"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11"/>
                </p:tgtEl>
              </p:cMediaNode>
            </p:audio>
          </p:childTnLst>
        </p:cTn>
      </p:par>
    </p:tnLst>
    <p:bldLst>
      <p:bldP spid="7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pic>
        <p:nvPicPr>
          <p:cNvPr id="50" name="Audio 49">
            <a:hlinkClick r:id="" action="ppaction://media"/>
            <a:extLst>
              <a:ext uri="{FF2B5EF4-FFF2-40B4-BE49-F238E27FC236}">
                <a16:creationId xmlns:a16="http://schemas.microsoft.com/office/drawing/2014/main" id="{FCFCBF9C-3A08-048D-82C4-2757AE52F5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2149" t="-372149" r="-372149" b="-372149"/>
          <a:stretch>
            <a:fillRect/>
          </a:stretch>
        </p:blipFill>
        <p:spPr>
          <a:xfrm>
            <a:off x="19649349" y="15659358"/>
            <a:ext cx="4114800" cy="4114800"/>
          </a:xfrm>
          <a:prstGeom prst="ellipse">
            <a:avLst/>
          </a:prstGeom>
        </p:spPr>
      </p:pic>
      <p:pic>
        <p:nvPicPr>
          <p:cNvPr id="8" name="Picture 7">
            <a:extLst>
              <a:ext uri="{FF2B5EF4-FFF2-40B4-BE49-F238E27FC236}">
                <a16:creationId xmlns:a16="http://schemas.microsoft.com/office/drawing/2014/main" id="{39076954-A12B-C97F-5C10-CB43A8304EAC}"/>
              </a:ext>
            </a:extLst>
          </p:cNvPr>
          <p:cNvPicPr>
            <a:picLocks noChangeAspect="1"/>
          </p:cNvPicPr>
          <p:nvPr/>
        </p:nvPicPr>
        <p:blipFill>
          <a:blip r:embed="rId6"/>
          <a:stretch>
            <a:fillRect/>
          </a:stretch>
        </p:blipFill>
        <p:spPr>
          <a:xfrm>
            <a:off x="3874583" y="2084619"/>
            <a:ext cx="16642080" cy="11369634"/>
          </a:xfrm>
          <a:prstGeom prst="rect">
            <a:avLst/>
          </a:prstGeom>
        </p:spPr>
      </p:pic>
      <p:sp>
        <p:nvSpPr>
          <p:cNvPr id="12" name="TextBox 11">
            <a:extLst>
              <a:ext uri="{FF2B5EF4-FFF2-40B4-BE49-F238E27FC236}">
                <a16:creationId xmlns:a16="http://schemas.microsoft.com/office/drawing/2014/main" id="{32BA9A1E-B24E-A6E0-7FBA-4C46D96E8BF8}"/>
              </a:ext>
            </a:extLst>
          </p:cNvPr>
          <p:cNvSpPr txBox="1"/>
          <p:nvPr/>
        </p:nvSpPr>
        <p:spPr>
          <a:xfrm>
            <a:off x="4959491" y="14089698"/>
            <a:ext cx="15549925" cy="1569660"/>
          </a:xfrm>
          <a:prstGeom prst="rect">
            <a:avLst/>
          </a:prstGeom>
          <a:noFill/>
        </p:spPr>
        <p:txBody>
          <a:bodyPr wrap="square" rtlCol="0">
            <a:spAutoFit/>
          </a:bodyPr>
          <a:lstStyle/>
          <a:p>
            <a:r>
              <a:rPr lang="en-US" sz="9600" dirty="0">
                <a:solidFill>
                  <a:schemeClr val="bg1"/>
                </a:solidFill>
                <a:latin typeface="Microsoft New Tai Lue" panose="020B0502040204020203" pitchFamily="34" charset="0"/>
                <a:cs typeface="Microsoft New Tai Lue" panose="020B0502040204020203" pitchFamily="34" charset="0"/>
              </a:rPr>
              <a:t>Over 67 Million Passengers</a:t>
            </a:r>
          </a:p>
        </p:txBody>
      </p:sp>
      <p:sp>
        <p:nvSpPr>
          <p:cNvPr id="13" name="Rectangle 12">
            <a:extLst>
              <a:ext uri="{FF2B5EF4-FFF2-40B4-BE49-F238E27FC236}">
                <a16:creationId xmlns:a16="http://schemas.microsoft.com/office/drawing/2014/main" id="{A9D4F51F-D4EA-AFFE-FC3B-01E90FFC943D}"/>
              </a:ext>
            </a:extLst>
          </p:cNvPr>
          <p:cNvSpPr/>
          <p:nvPr/>
        </p:nvSpPr>
        <p:spPr>
          <a:xfrm>
            <a:off x="4701540" y="3451860"/>
            <a:ext cx="1882140" cy="9654541"/>
          </a:xfrm>
          <a:prstGeom prst="rect">
            <a:avLst/>
          </a:prstGeom>
          <a:noFill/>
          <a:ln>
            <a:solidFill>
              <a:srgbClr val="FFC000"/>
            </a:solidFill>
          </a:ln>
          <a:effectLst>
            <a:glow rad="7493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63FC8A-8236-2881-609E-4D409B29955D}"/>
              </a:ext>
            </a:extLst>
          </p:cNvPr>
          <p:cNvSpPr/>
          <p:nvPr/>
        </p:nvSpPr>
        <p:spPr>
          <a:xfrm>
            <a:off x="12618720" y="10424160"/>
            <a:ext cx="1828800" cy="2682241"/>
          </a:xfrm>
          <a:prstGeom prst="rect">
            <a:avLst/>
          </a:prstGeom>
          <a:noFill/>
          <a:ln>
            <a:solidFill>
              <a:srgbClr val="FFC000"/>
            </a:solidFill>
          </a:ln>
          <a:effectLst>
            <a:glow rad="7493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4AD360-4EB2-3EE0-BCA4-3EA7E22529D1}"/>
              </a:ext>
            </a:extLst>
          </p:cNvPr>
          <p:cNvSpPr/>
          <p:nvPr/>
        </p:nvSpPr>
        <p:spPr>
          <a:xfrm>
            <a:off x="9928859" y="9144000"/>
            <a:ext cx="1882139" cy="3962401"/>
          </a:xfrm>
          <a:prstGeom prst="rect">
            <a:avLst/>
          </a:prstGeom>
          <a:noFill/>
          <a:ln>
            <a:solidFill>
              <a:srgbClr val="FFC000"/>
            </a:solidFill>
          </a:ln>
          <a:effectLst>
            <a:glow rad="7493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92AEC8-E977-D0A4-62B5-E8E5008B8AE8}"/>
              </a:ext>
            </a:extLst>
          </p:cNvPr>
          <p:cNvSpPr/>
          <p:nvPr/>
        </p:nvSpPr>
        <p:spPr>
          <a:xfrm>
            <a:off x="7360920" y="6606540"/>
            <a:ext cx="1828800" cy="6454141"/>
          </a:xfrm>
          <a:prstGeom prst="rect">
            <a:avLst/>
          </a:prstGeom>
          <a:noFill/>
          <a:ln>
            <a:solidFill>
              <a:srgbClr val="FFC000"/>
            </a:solidFill>
          </a:ln>
          <a:effectLst>
            <a:glow rad="7493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C78024F-9B76-537D-CFB9-E01A1EF35BDE}"/>
              </a:ext>
            </a:extLst>
          </p:cNvPr>
          <p:cNvSpPr txBox="1"/>
          <p:nvPr/>
        </p:nvSpPr>
        <p:spPr>
          <a:xfrm>
            <a:off x="665018" y="17096509"/>
            <a:ext cx="9604397" cy="646331"/>
          </a:xfrm>
          <a:prstGeom prst="rect">
            <a:avLst/>
          </a:prstGeom>
          <a:noFill/>
        </p:spPr>
        <p:txBody>
          <a:bodyPr wrap="square" rtlCol="0">
            <a:spAutoFit/>
          </a:bodyPr>
          <a:lstStyle/>
          <a:p>
            <a:r>
              <a:rPr lang="en-US" sz="3600" i="1" dirty="0">
                <a:solidFill>
                  <a:srgbClr val="A7A7E3"/>
                </a:solidFill>
                <a:latin typeface="Franklin Gothic Demi" panose="020B0703020102020204" pitchFamily="34" charset="0"/>
              </a:rPr>
              <a:t>Sources: Aviation Safety Network</a:t>
            </a:r>
          </a:p>
        </p:txBody>
      </p:sp>
    </p:spTree>
    <p:extLst>
      <p:ext uri="{BB962C8B-B14F-4D97-AF65-F5344CB8AC3E}">
        <p14:creationId xmlns:p14="http://schemas.microsoft.com/office/powerpoint/2010/main" val="3801185227"/>
      </p:ext>
    </p:extLst>
  </p:cSld>
  <p:clrMapOvr>
    <a:masterClrMapping/>
  </p:clrMapOvr>
  <mc:AlternateContent xmlns:mc="http://schemas.openxmlformats.org/markup-compatibility/2006" xmlns:p14="http://schemas.microsoft.com/office/powerpoint/2010/main">
    <mc:Choice Requires="p14">
      <p:transition p14:dur="0" advTm="26077"/>
    </mc:Choice>
    <mc:Fallback xmlns="">
      <p:transition advTm="2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par>
                                <p:cTn id="7" presetID="10" presetClass="entr" presetSubtype="0" fill="hold" grpId="0" nodeType="withEffect">
                                  <p:stCondLst>
                                    <p:cond delay="100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par>
                          <p:cTn id="10" fill="hold">
                            <p:stCondLst>
                              <p:cond delay="1500"/>
                            </p:stCondLst>
                            <p:childTnLst>
                              <p:par>
                                <p:cTn id="11" presetID="10" presetClass="exit" presetSubtype="0" fill="hold" grpId="1" nodeType="after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2500"/>
                            </p:stCondLst>
                            <p:childTnLst>
                              <p:par>
                                <p:cTn id="19" presetID="10" presetClass="exit" presetSubtype="0" fill="hold" grpId="1" nodeType="after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3500"/>
                            </p:stCondLst>
                            <p:childTnLst>
                              <p:par>
                                <p:cTn id="27" presetID="10" presetClass="exit" presetSubtype="0" fill="hold" grpId="1" nodeType="after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4500"/>
                            </p:stCondLst>
                            <p:childTnLst>
                              <p:par>
                                <p:cTn id="35" presetID="10" presetClass="exit" presetSubtype="0" fill="hold" grpId="1" nodeType="after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par>
                          <p:cTn id="38" fill="hold">
                            <p:stCondLst>
                              <p:cond delay="5000"/>
                            </p:stCondLst>
                            <p:childTnLst>
                              <p:par>
                                <p:cTn id="39" presetID="10" presetClass="entr" presetSubtype="0" fill="hold" grpId="0" nodeType="afterEffect">
                                  <p:stCondLst>
                                    <p:cond delay="95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50"/>
                </p:tgtEl>
              </p:cMediaNode>
            </p:audio>
          </p:childTnLst>
        </p:cTn>
      </p:par>
    </p:tnLst>
    <p:bldLst>
      <p:bldP spid="12" grpId="0"/>
      <p:bldP spid="13" grpId="0" animBg="1"/>
      <p:bldP spid="13" grpId="1" animBg="1"/>
      <p:bldP spid="14" grpId="0" animBg="1"/>
      <p:bldP spid="14" grpId="1" animBg="1"/>
      <p:bldP spid="15" grpId="0" animBg="1"/>
      <p:bldP spid="15" grpId="1" animBg="1"/>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51540B3-F8E2-B057-9989-746CEE337AC9}"/>
              </a:ext>
            </a:extLst>
          </p:cNvPr>
          <p:cNvSpPr txBox="1"/>
          <p:nvPr/>
        </p:nvSpPr>
        <p:spPr>
          <a:xfrm>
            <a:off x="3740291" y="7574340"/>
            <a:ext cx="17595709" cy="1569660"/>
          </a:xfrm>
          <a:prstGeom prst="rect">
            <a:avLst/>
          </a:prstGeom>
          <a:noFill/>
        </p:spPr>
        <p:txBody>
          <a:bodyPr wrap="square" rtlCol="0">
            <a:spAutoFit/>
          </a:bodyPr>
          <a:lstStyle/>
          <a:p>
            <a:r>
              <a:rPr lang="en-US" sz="9600" dirty="0">
                <a:solidFill>
                  <a:schemeClr val="bg1"/>
                </a:solidFill>
                <a:latin typeface="Franklin Gothic Demi Cond" panose="020B0706030402020204" pitchFamily="34" charset="0"/>
                <a:cs typeface="Dreaming Outloud Pro" panose="020B0604020202020204" pitchFamily="66" charset="0"/>
              </a:rPr>
              <a:t>“Now” is Always the safest time to fly!</a:t>
            </a:r>
          </a:p>
        </p:txBody>
      </p:sp>
      <p:pic>
        <p:nvPicPr>
          <p:cNvPr id="21" name="Graphic 20" descr="Take Off with solid fill">
            <a:extLst>
              <a:ext uri="{FF2B5EF4-FFF2-40B4-BE49-F238E27FC236}">
                <a16:creationId xmlns:a16="http://schemas.microsoft.com/office/drawing/2014/main" id="{5DE79D1D-0D7B-58F8-BDCE-76AAF1AED3E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9051995" y="1676400"/>
            <a:ext cx="6972300" cy="4343400"/>
          </a:xfrm>
          <a:prstGeom prst="rect">
            <a:avLst/>
          </a:prstGeom>
        </p:spPr>
      </p:pic>
      <p:pic>
        <p:nvPicPr>
          <p:cNvPr id="22" name="Graphic 21" descr="Cloud with solid fill">
            <a:extLst>
              <a:ext uri="{FF2B5EF4-FFF2-40B4-BE49-F238E27FC236}">
                <a16:creationId xmlns:a16="http://schemas.microsoft.com/office/drawing/2014/main" id="{EE22A9B8-4603-87F9-9205-273E25F74E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40291" y="-18248353"/>
            <a:ext cx="26511109" cy="18400754"/>
          </a:xfrm>
          <a:prstGeom prst="rect">
            <a:avLst/>
          </a:prstGeom>
        </p:spPr>
      </p:pic>
      <p:pic>
        <p:nvPicPr>
          <p:cNvPr id="24" name="Graphic 23" descr="Cloud with solid fill">
            <a:extLst>
              <a:ext uri="{FF2B5EF4-FFF2-40B4-BE49-F238E27FC236}">
                <a16:creationId xmlns:a16="http://schemas.microsoft.com/office/drawing/2014/main" id="{3EAC4AC0-DE8F-6AAD-9313-296CE4C7BD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9316" y="-6585649"/>
            <a:ext cx="10873057" cy="7546740"/>
          </a:xfrm>
          <a:prstGeom prst="rect">
            <a:avLst/>
          </a:prstGeom>
        </p:spPr>
      </p:pic>
      <p:pic>
        <p:nvPicPr>
          <p:cNvPr id="25" name="Graphic 24" descr="Cloud with solid fill">
            <a:extLst>
              <a:ext uri="{FF2B5EF4-FFF2-40B4-BE49-F238E27FC236}">
                <a16:creationId xmlns:a16="http://schemas.microsoft.com/office/drawing/2014/main" id="{CE4C48D7-A876-2C54-EF4F-90FAD30B2E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84000" y="-4323345"/>
            <a:ext cx="8644205" cy="5999745"/>
          </a:xfrm>
          <a:prstGeom prst="rect">
            <a:avLst/>
          </a:prstGeom>
        </p:spPr>
      </p:pic>
      <p:pic>
        <p:nvPicPr>
          <p:cNvPr id="29" name="Graphic 28" descr="Cloud with solid fill">
            <a:extLst>
              <a:ext uri="{FF2B5EF4-FFF2-40B4-BE49-F238E27FC236}">
                <a16:creationId xmlns:a16="http://schemas.microsoft.com/office/drawing/2014/main" id="{7DD8EBAA-41AB-DACF-FF74-DA5656D3FD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03296" y="8514886"/>
            <a:ext cx="8644205" cy="5999745"/>
          </a:xfrm>
          <a:prstGeom prst="rect">
            <a:avLst/>
          </a:prstGeom>
        </p:spPr>
      </p:pic>
      <p:pic>
        <p:nvPicPr>
          <p:cNvPr id="30" name="Graphic 29" descr="Cloud with solid fill">
            <a:extLst>
              <a:ext uri="{FF2B5EF4-FFF2-40B4-BE49-F238E27FC236}">
                <a16:creationId xmlns:a16="http://schemas.microsoft.com/office/drawing/2014/main" id="{348974F3-83C8-DA65-F6E5-2D6A7B37E0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584501" y="11483370"/>
            <a:ext cx="9803853" cy="6804630"/>
          </a:xfrm>
          <a:prstGeom prst="rect">
            <a:avLst/>
          </a:prstGeom>
        </p:spPr>
      </p:pic>
      <p:pic>
        <p:nvPicPr>
          <p:cNvPr id="32" name="Graphic 31" descr="Cloud with solid fill">
            <a:extLst>
              <a:ext uri="{FF2B5EF4-FFF2-40B4-BE49-F238E27FC236}">
                <a16:creationId xmlns:a16="http://schemas.microsoft.com/office/drawing/2014/main" id="{628E16F4-0254-4ECD-F043-B625E2D5B3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51400" y="10776298"/>
            <a:ext cx="6810913" cy="4727299"/>
          </a:xfrm>
          <a:prstGeom prst="rect">
            <a:avLst/>
          </a:prstGeom>
        </p:spPr>
      </p:pic>
      <p:pic>
        <p:nvPicPr>
          <p:cNvPr id="77" name="Audio 76">
            <a:hlinkClick r:id="" action="ppaction://media"/>
            <a:extLst>
              <a:ext uri="{FF2B5EF4-FFF2-40B4-BE49-F238E27FC236}">
                <a16:creationId xmlns:a16="http://schemas.microsoft.com/office/drawing/2014/main" id="{FFED53F3-D88C-5E6A-8DE6-2E7AA69BEDDD}"/>
              </a:ext>
            </a:extLst>
          </p:cNvPr>
          <p:cNvPicPr>
            <a:picLocks noChangeAspect="1"/>
          </p:cNvPicPr>
          <p:nvPr>
            <a:audioFile r:link="rId1"/>
            <p:extLst>
              <p:ext uri="{DAA4B4D4-6D71-4841-9C94-3DE7FCFB9230}">
                <p14:media xmlns:p14="http://schemas.microsoft.com/office/powerpoint/2010/main" r:embed="rId2">
                  <p14:trim end="1298.7891"/>
                </p14:media>
              </p:ext>
            </p:extLst>
          </p:nvPr>
        </p:nvPicPr>
        <p:blipFill>
          <a:blip r:embed="rId9"/>
          <a:srcRect l="-512866" t="-512866" r="-512866" b="-512866"/>
          <a:stretch>
            <a:fillRect/>
          </a:stretch>
        </p:blipFill>
        <p:spPr>
          <a:xfrm>
            <a:off x="18678144" y="13212920"/>
            <a:ext cx="4855624" cy="4855624"/>
          </a:xfrm>
          <a:prstGeom prst="ellipse">
            <a:avLst/>
          </a:prstGeom>
        </p:spPr>
      </p:pic>
    </p:spTree>
    <p:extLst>
      <p:ext uri="{BB962C8B-B14F-4D97-AF65-F5344CB8AC3E}">
        <p14:creationId xmlns:p14="http://schemas.microsoft.com/office/powerpoint/2010/main" val="1564127156"/>
      </p:ext>
    </p:extLst>
  </p:cSld>
  <p:clrMapOvr>
    <a:masterClrMapping/>
  </p:clrMapOvr>
  <mc:AlternateContent xmlns:mc="http://schemas.openxmlformats.org/markup-compatibility/2006" xmlns:p14="http://schemas.microsoft.com/office/powerpoint/2010/main">
    <mc:Choice Requires="p14">
      <p:transition spd="slow" p14:dur="2000" advTm="11022"/>
    </mc:Choice>
    <mc:Fallback xmlns="">
      <p:transition spd="slow" advTm="11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fill="hold" nodeType="withEffect">
                                  <p:stCondLst>
                                    <p:cond delay="500"/>
                                  </p:stCondLst>
                                  <p:childTnLst>
                                    <p:animMotion origin="layout" path="M 4.79167E-6 4.86111E-6 L -0.26609 2.01553 " pathEditMode="relative" rAng="0" ptsTypes="AA">
                                      <p:cBhvr>
                                        <p:cTn id="12" dur="3500" fill="hold"/>
                                        <p:tgtEl>
                                          <p:spTgt spid="22"/>
                                        </p:tgtEl>
                                        <p:attrNameLst>
                                          <p:attrName>ppt_x</p:attrName>
                                          <p:attrName>ppt_y</p:attrName>
                                        </p:attrNameLst>
                                      </p:cBhvr>
                                      <p:rCtr x="-13307" y="100773"/>
                                    </p:animMotion>
                                  </p:childTnLst>
                                </p:cTn>
                              </p:par>
                              <p:par>
                                <p:cTn id="13" presetID="42" presetClass="path" presetSubtype="0" fill="hold" nodeType="withEffect">
                                  <p:stCondLst>
                                    <p:cond delay="2000"/>
                                  </p:stCondLst>
                                  <p:childTnLst>
                                    <p:animMotion origin="layout" path="M 4.79167E-6 2.63889E-6 L -0.8323 1.45633 " pathEditMode="relative" rAng="0" ptsTypes="AA">
                                      <p:cBhvr>
                                        <p:cTn id="14" dur="3250" fill="hold"/>
                                        <p:tgtEl>
                                          <p:spTgt spid="24"/>
                                        </p:tgtEl>
                                        <p:attrNameLst>
                                          <p:attrName>ppt_x</p:attrName>
                                          <p:attrName>ppt_y</p:attrName>
                                        </p:attrNameLst>
                                      </p:cBhvr>
                                      <p:rCtr x="-41615" y="72812"/>
                                    </p:animMotion>
                                  </p:childTnLst>
                                </p:cTn>
                              </p:par>
                              <p:par>
                                <p:cTn id="15" presetID="42" presetClass="path" presetSubtype="0" fill="hold" nodeType="withEffect">
                                  <p:stCondLst>
                                    <p:cond delay="1750"/>
                                  </p:stCondLst>
                                  <p:childTnLst>
                                    <p:animMotion origin="layout" path="M -0.10833 0.00356 L -0.92142 1.5704 " pathEditMode="relative" rAng="0" ptsTypes="AA">
                                      <p:cBhvr>
                                        <p:cTn id="16" dur="4000" fill="hold"/>
                                        <p:tgtEl>
                                          <p:spTgt spid="25"/>
                                        </p:tgtEl>
                                        <p:attrNameLst>
                                          <p:attrName>ppt_x</p:attrName>
                                          <p:attrName>ppt_y</p:attrName>
                                        </p:attrNameLst>
                                      </p:cBhvr>
                                      <p:rCtr x="-40658" y="78342"/>
                                    </p:animMotion>
                                  </p:childTnLst>
                                </p:cTn>
                              </p:par>
                              <p:par>
                                <p:cTn id="17" presetID="2" presetClass="entr" presetSubtype="1" fill="hold" nodeType="withEffect">
                                  <p:stCondLst>
                                    <p:cond delay="30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000" fill="hold"/>
                                        <p:tgtEl>
                                          <p:spTgt spid="21"/>
                                        </p:tgtEl>
                                        <p:attrNameLst>
                                          <p:attrName>ppt_x</p:attrName>
                                        </p:attrNameLst>
                                      </p:cBhvr>
                                      <p:tavLst>
                                        <p:tav tm="0">
                                          <p:val>
                                            <p:strVal val="#ppt_x"/>
                                          </p:val>
                                        </p:tav>
                                        <p:tav tm="100000">
                                          <p:val>
                                            <p:strVal val="#ppt_x"/>
                                          </p:val>
                                        </p:tav>
                                      </p:tavLst>
                                    </p:anim>
                                    <p:anim calcmode="lin" valueType="num">
                                      <p:cBhvr additive="base">
                                        <p:cTn id="20" dur="2000" fill="hold"/>
                                        <p:tgtEl>
                                          <p:spTgt spid="21"/>
                                        </p:tgtEl>
                                        <p:attrNameLst>
                                          <p:attrName>ppt_y</p:attrName>
                                        </p:attrNameLst>
                                      </p:cBhvr>
                                      <p:tavLst>
                                        <p:tav tm="0">
                                          <p:val>
                                            <p:strVal val="0-#ppt_h/2"/>
                                          </p:val>
                                        </p:tav>
                                        <p:tav tm="100000">
                                          <p:val>
                                            <p:strVal val="#ppt_y"/>
                                          </p:val>
                                        </p:tav>
                                      </p:tavLst>
                                    </p:anim>
                                  </p:childTnLst>
                                </p:cTn>
                              </p:par>
                              <p:par>
                                <p:cTn id="21" presetID="42" presetClass="path" presetSubtype="0" fill="hold" nodeType="withEffect">
                                  <p:stCondLst>
                                    <p:cond delay="4250"/>
                                  </p:stCondLst>
                                  <p:childTnLst>
                                    <p:animMotion origin="layout" path="M -0.17064 -0.01172 L -1.53171 0.01962 " pathEditMode="relative" rAng="0" ptsTypes="AA">
                                      <p:cBhvr>
                                        <p:cTn id="22" dur="3500" fill="hold"/>
                                        <p:tgtEl>
                                          <p:spTgt spid="29"/>
                                        </p:tgtEl>
                                        <p:attrNameLst>
                                          <p:attrName>ppt_x</p:attrName>
                                          <p:attrName>ppt_y</p:attrName>
                                        </p:attrNameLst>
                                      </p:cBhvr>
                                      <p:rCtr x="-68053" y="1563"/>
                                    </p:animMotion>
                                  </p:childTnLst>
                                </p:cTn>
                              </p:par>
                              <p:par>
                                <p:cTn id="23" presetID="42" presetClass="path" presetSubtype="0" fill="hold" nodeType="withEffect">
                                  <p:stCondLst>
                                    <p:cond delay="7250"/>
                                  </p:stCondLst>
                                  <p:childTnLst>
                                    <p:animMotion origin="layout" path="M -0.17064 -0.01172 L -1.57689 0.0289 " pathEditMode="relative" rAng="0" ptsTypes="AA">
                                      <p:cBhvr>
                                        <p:cTn id="24" dur="2750" fill="hold"/>
                                        <p:tgtEl>
                                          <p:spTgt spid="30"/>
                                        </p:tgtEl>
                                        <p:attrNameLst>
                                          <p:attrName>ppt_x</p:attrName>
                                          <p:attrName>ppt_y</p:attrName>
                                        </p:attrNameLst>
                                      </p:cBhvr>
                                      <p:rCtr x="-70313" y="2031"/>
                                    </p:animMotion>
                                  </p:childTnLst>
                                </p:cTn>
                              </p:par>
                              <p:par>
                                <p:cTn id="25" presetID="42" presetClass="path" presetSubtype="0" fill="hold" nodeType="withEffect">
                                  <p:stCondLst>
                                    <p:cond delay="5500"/>
                                  </p:stCondLst>
                                  <p:childTnLst>
                                    <p:animMotion origin="layout" path="M -0.17063 -0.01172 L -1.77715 0.03116 " pathEditMode="relative" rAng="0" ptsTypes="AA">
                                      <p:cBhvr>
                                        <p:cTn id="26" dur="3250" fill="hold"/>
                                        <p:tgtEl>
                                          <p:spTgt spid="32"/>
                                        </p:tgtEl>
                                        <p:attrNameLst>
                                          <p:attrName>ppt_x</p:attrName>
                                          <p:attrName>ppt_y</p:attrName>
                                        </p:attrNameLst>
                                      </p:cBhvr>
                                      <p:rCtr x="-80326" y="2144"/>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90244" showWhenStopped="0">
                <p:cTn id="27" fill="hold" display="0">
                  <p:stCondLst>
                    <p:cond delay="indefinite"/>
                  </p:stCondLst>
                  <p:endCondLst>
                    <p:cond evt="onStopAudio" delay="0">
                      <p:tgtEl>
                        <p:sldTgt/>
                      </p:tgtEl>
                    </p:cond>
                  </p:endCondLst>
                </p:cTn>
                <p:tgtEl>
                  <p:spTgt spid="77"/>
                </p:tgtEl>
              </p:cMediaNode>
            </p:audio>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51540B3-F8E2-B057-9989-746CEE337AC9}"/>
              </a:ext>
            </a:extLst>
          </p:cNvPr>
          <p:cNvSpPr txBox="1"/>
          <p:nvPr/>
        </p:nvSpPr>
        <p:spPr>
          <a:xfrm>
            <a:off x="3740291" y="7574340"/>
            <a:ext cx="17595709" cy="1569660"/>
          </a:xfrm>
          <a:prstGeom prst="rect">
            <a:avLst/>
          </a:prstGeom>
          <a:noFill/>
        </p:spPr>
        <p:txBody>
          <a:bodyPr wrap="square" rtlCol="0">
            <a:spAutoFit/>
          </a:bodyPr>
          <a:lstStyle/>
          <a:p>
            <a:r>
              <a:rPr lang="en-US" sz="9600" dirty="0">
                <a:solidFill>
                  <a:schemeClr val="bg1"/>
                </a:solidFill>
                <a:latin typeface="Franklin Gothic Demi Cond" panose="020B0706030402020204" pitchFamily="34" charset="0"/>
                <a:cs typeface="Dreaming Outloud Pro" panose="020B0604020202020204" pitchFamily="66" charset="0"/>
              </a:rPr>
              <a:t>“Now” is Always the safest time to fly!</a:t>
            </a:r>
          </a:p>
        </p:txBody>
      </p:sp>
      <p:pic>
        <p:nvPicPr>
          <p:cNvPr id="21" name="Graphic 20" descr="Take Off with solid fill">
            <a:extLst>
              <a:ext uri="{FF2B5EF4-FFF2-40B4-BE49-F238E27FC236}">
                <a16:creationId xmlns:a16="http://schemas.microsoft.com/office/drawing/2014/main" id="{5DE79D1D-0D7B-58F8-BDCE-76AAF1AED3E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9051995" y="1676400"/>
            <a:ext cx="6972300" cy="4343400"/>
          </a:xfrm>
          <a:prstGeom prst="rect">
            <a:avLst/>
          </a:prstGeom>
          <a:effectLst/>
        </p:spPr>
      </p:pic>
      <p:pic>
        <p:nvPicPr>
          <p:cNvPr id="29" name="Graphic 28" descr="Cloud with solid fill">
            <a:extLst>
              <a:ext uri="{FF2B5EF4-FFF2-40B4-BE49-F238E27FC236}">
                <a16:creationId xmlns:a16="http://schemas.microsoft.com/office/drawing/2014/main" id="{7DD8EBAA-41AB-DACF-FF74-DA5656D3FD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78129" y="11907095"/>
            <a:ext cx="7243804" cy="5027759"/>
          </a:xfrm>
          <a:prstGeom prst="rect">
            <a:avLst/>
          </a:prstGeom>
        </p:spPr>
      </p:pic>
      <p:pic>
        <p:nvPicPr>
          <p:cNvPr id="32" name="Graphic 31" descr="Cloud with solid fill">
            <a:extLst>
              <a:ext uri="{FF2B5EF4-FFF2-40B4-BE49-F238E27FC236}">
                <a16:creationId xmlns:a16="http://schemas.microsoft.com/office/drawing/2014/main" id="{628E16F4-0254-4ECD-F043-B625E2D5B3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71465" y="13300048"/>
            <a:ext cx="5890576" cy="4088514"/>
          </a:xfrm>
          <a:prstGeom prst="rect">
            <a:avLst/>
          </a:prstGeom>
        </p:spPr>
      </p:pic>
      <p:grpSp>
        <p:nvGrpSpPr>
          <p:cNvPr id="20" name="Group 19">
            <a:extLst>
              <a:ext uri="{FF2B5EF4-FFF2-40B4-BE49-F238E27FC236}">
                <a16:creationId xmlns:a16="http://schemas.microsoft.com/office/drawing/2014/main" id="{F0C703DF-05F5-1C35-CF1C-3430C51EED3F}"/>
              </a:ext>
            </a:extLst>
          </p:cNvPr>
          <p:cNvGrpSpPr/>
          <p:nvPr/>
        </p:nvGrpSpPr>
        <p:grpSpPr>
          <a:xfrm>
            <a:off x="771682" y="-235054"/>
            <a:ext cx="22840636" cy="5366674"/>
            <a:chOff x="771682" y="-235054"/>
            <a:chExt cx="22840636" cy="5366674"/>
          </a:xfrm>
        </p:grpSpPr>
        <p:pic>
          <p:nvPicPr>
            <p:cNvPr id="2" name="Graphic 1" descr="Take Off with solid fill">
              <a:extLst>
                <a:ext uri="{FF2B5EF4-FFF2-40B4-BE49-F238E27FC236}">
                  <a16:creationId xmlns:a16="http://schemas.microsoft.com/office/drawing/2014/main" id="{B6A686B4-2E62-85EE-1991-F9A014172E8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13668656" y="594732"/>
              <a:ext cx="5305806" cy="3305256"/>
            </a:xfrm>
            <a:prstGeom prst="rect">
              <a:avLst/>
            </a:prstGeom>
          </p:spPr>
        </p:pic>
        <p:pic>
          <p:nvPicPr>
            <p:cNvPr id="4" name="Graphic 3" descr="Take Off with solid fill">
              <a:extLst>
                <a:ext uri="{FF2B5EF4-FFF2-40B4-BE49-F238E27FC236}">
                  <a16:creationId xmlns:a16="http://schemas.microsoft.com/office/drawing/2014/main" id="{C993C1C4-0A9C-F8CA-F133-10DC959C5C1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2593167" y="1942339"/>
              <a:ext cx="3075194" cy="1915695"/>
            </a:xfrm>
            <a:prstGeom prst="rect">
              <a:avLst/>
            </a:prstGeom>
          </p:spPr>
        </p:pic>
        <p:pic>
          <p:nvPicPr>
            <p:cNvPr id="5" name="Graphic 4" descr="Take Off with solid fill">
              <a:extLst>
                <a:ext uri="{FF2B5EF4-FFF2-40B4-BE49-F238E27FC236}">
                  <a16:creationId xmlns:a16="http://schemas.microsoft.com/office/drawing/2014/main" id="{63A88668-84C0-9501-E230-4FA2FEB27F9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1055570" y="3215925"/>
              <a:ext cx="3075194" cy="1915695"/>
            </a:xfrm>
            <a:prstGeom prst="rect">
              <a:avLst/>
            </a:prstGeom>
          </p:spPr>
        </p:pic>
        <p:pic>
          <p:nvPicPr>
            <p:cNvPr id="7" name="Graphic 6" descr="Take Off with solid fill">
              <a:extLst>
                <a:ext uri="{FF2B5EF4-FFF2-40B4-BE49-F238E27FC236}">
                  <a16:creationId xmlns:a16="http://schemas.microsoft.com/office/drawing/2014/main" id="{C87954C4-E4D3-6796-D99C-12F799EFC44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771682" y="517200"/>
              <a:ext cx="3824045" cy="2382192"/>
            </a:xfrm>
            <a:prstGeom prst="rect">
              <a:avLst/>
            </a:prstGeom>
          </p:spPr>
        </p:pic>
        <p:pic>
          <p:nvPicPr>
            <p:cNvPr id="11" name="Graphic 10" descr="Take Off with solid fill">
              <a:extLst>
                <a:ext uri="{FF2B5EF4-FFF2-40B4-BE49-F238E27FC236}">
                  <a16:creationId xmlns:a16="http://schemas.microsoft.com/office/drawing/2014/main" id="{9432E65A-CE7E-8DFA-6AD0-CF155E06702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8711635" y="-162936"/>
              <a:ext cx="5305806" cy="3305256"/>
            </a:xfrm>
            <a:prstGeom prst="rect">
              <a:avLst/>
            </a:prstGeom>
          </p:spPr>
        </p:pic>
        <p:pic>
          <p:nvPicPr>
            <p:cNvPr id="12" name="Graphic 11" descr="Take Off with solid fill">
              <a:extLst>
                <a:ext uri="{FF2B5EF4-FFF2-40B4-BE49-F238E27FC236}">
                  <a16:creationId xmlns:a16="http://schemas.microsoft.com/office/drawing/2014/main" id="{ED9EBA69-8722-0625-300B-48CF865D1C5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5083918" y="1682064"/>
              <a:ext cx="5305806" cy="3305256"/>
            </a:xfrm>
            <a:prstGeom prst="rect">
              <a:avLst/>
            </a:prstGeom>
          </p:spPr>
        </p:pic>
        <p:pic>
          <p:nvPicPr>
            <p:cNvPr id="13" name="Graphic 12" descr="Take Off with solid fill">
              <a:extLst>
                <a:ext uri="{FF2B5EF4-FFF2-40B4-BE49-F238E27FC236}">
                  <a16:creationId xmlns:a16="http://schemas.microsoft.com/office/drawing/2014/main" id="{1E391957-1465-E1D5-0793-A30BA61F263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4535568" y="3792"/>
              <a:ext cx="3824045" cy="2382192"/>
            </a:xfrm>
            <a:prstGeom prst="rect">
              <a:avLst/>
            </a:prstGeom>
          </p:spPr>
        </p:pic>
        <p:pic>
          <p:nvPicPr>
            <p:cNvPr id="14" name="Graphic 13" descr="Take Off with solid fill">
              <a:extLst>
                <a:ext uri="{FF2B5EF4-FFF2-40B4-BE49-F238E27FC236}">
                  <a16:creationId xmlns:a16="http://schemas.microsoft.com/office/drawing/2014/main" id="{1B46BB7B-D312-F257-6A85-8D1DD858D90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16975271" y="2381497"/>
              <a:ext cx="3534361" cy="2201733"/>
            </a:xfrm>
            <a:prstGeom prst="rect">
              <a:avLst/>
            </a:prstGeom>
          </p:spPr>
        </p:pic>
        <p:pic>
          <p:nvPicPr>
            <p:cNvPr id="16" name="Graphic 15" descr="Take Off with solid fill">
              <a:extLst>
                <a:ext uri="{FF2B5EF4-FFF2-40B4-BE49-F238E27FC236}">
                  <a16:creationId xmlns:a16="http://schemas.microsoft.com/office/drawing/2014/main" id="{EAA5550E-5E91-8182-6C6D-25ACD833891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16168327" y="-235054"/>
              <a:ext cx="3824045" cy="2382192"/>
            </a:xfrm>
            <a:prstGeom prst="rect">
              <a:avLst/>
            </a:prstGeom>
          </p:spPr>
        </p:pic>
        <p:pic>
          <p:nvPicPr>
            <p:cNvPr id="17" name="Graphic 16" descr="Take Off with solid fill">
              <a:extLst>
                <a:ext uri="{FF2B5EF4-FFF2-40B4-BE49-F238E27FC236}">
                  <a16:creationId xmlns:a16="http://schemas.microsoft.com/office/drawing/2014/main" id="{7A9BB72D-9365-9D91-8BD0-929D917E9D2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18980917" y="449557"/>
              <a:ext cx="4631401" cy="2885135"/>
            </a:xfrm>
            <a:prstGeom prst="rect">
              <a:avLst/>
            </a:prstGeom>
          </p:spPr>
        </p:pic>
      </p:grpSp>
      <p:pic>
        <p:nvPicPr>
          <p:cNvPr id="18" name="Graphic 17" descr="Take Off with solid fill">
            <a:extLst>
              <a:ext uri="{FF2B5EF4-FFF2-40B4-BE49-F238E27FC236}">
                <a16:creationId xmlns:a16="http://schemas.microsoft.com/office/drawing/2014/main" id="{B51E3F9D-6D37-89B2-CBDC-D774D227BDE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705"/>
          <a:stretch/>
        </p:blipFill>
        <p:spPr>
          <a:xfrm>
            <a:off x="9045540" y="1676400"/>
            <a:ext cx="6972300" cy="4343400"/>
          </a:xfrm>
          <a:prstGeom prst="rect">
            <a:avLst/>
          </a:prstGeom>
          <a:effectLst>
            <a:glow rad="673100">
              <a:srgbClr val="FF99FF">
                <a:alpha val="94000"/>
              </a:srgbClr>
            </a:glow>
          </a:effectLst>
        </p:spPr>
      </p:pic>
      <p:pic>
        <p:nvPicPr>
          <p:cNvPr id="70" name="Audio 69">
            <a:hlinkClick r:id="" action="ppaction://media"/>
            <a:extLst>
              <a:ext uri="{FF2B5EF4-FFF2-40B4-BE49-F238E27FC236}">
                <a16:creationId xmlns:a16="http://schemas.microsoft.com/office/drawing/2014/main" id="{184A4279-0C69-CF17-B8CA-3EE8937E574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512866" t="-512866" r="-512866" b="-512866"/>
          <a:stretch>
            <a:fillRect/>
          </a:stretch>
        </p:blipFill>
        <p:spPr>
          <a:xfrm>
            <a:off x="18678144" y="12582144"/>
            <a:ext cx="5486400" cy="5486400"/>
          </a:xfrm>
          <a:prstGeom prst="ellipse">
            <a:avLst/>
          </a:prstGeom>
        </p:spPr>
      </p:pic>
      <p:sp>
        <p:nvSpPr>
          <p:cNvPr id="77" name="TextBox 76">
            <a:extLst>
              <a:ext uri="{FF2B5EF4-FFF2-40B4-BE49-F238E27FC236}">
                <a16:creationId xmlns:a16="http://schemas.microsoft.com/office/drawing/2014/main" id="{754ED1DB-CE7D-D331-50CA-B2D6AF824089}"/>
              </a:ext>
            </a:extLst>
          </p:cNvPr>
          <p:cNvSpPr txBox="1"/>
          <p:nvPr/>
        </p:nvSpPr>
        <p:spPr>
          <a:xfrm>
            <a:off x="2347325" y="7444939"/>
            <a:ext cx="11237641" cy="3785652"/>
          </a:xfrm>
          <a:prstGeom prst="rect">
            <a:avLst/>
          </a:prstGeom>
          <a:noFill/>
        </p:spPr>
        <p:txBody>
          <a:bodyPr wrap="square" rtlCol="0">
            <a:spAutoFit/>
          </a:bodyPr>
          <a:lstStyle/>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Private Jets</a:t>
            </a:r>
          </a:p>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Commuter Carriers</a:t>
            </a:r>
          </a:p>
          <a:p>
            <a:pPr marL="1143000" indent="-1143000">
              <a:buFont typeface="Arial" panose="020B0604020202020204" pitchFamily="34" charset="0"/>
              <a:buChar char="•"/>
            </a:pPr>
            <a:r>
              <a:rPr lang="en-US" sz="8000" dirty="0">
                <a:solidFill>
                  <a:srgbClr val="FF99FF"/>
                </a:solidFill>
                <a:latin typeface="Franklin Gothic Demi Cond" panose="020B0706030402020204" pitchFamily="34" charset="0"/>
              </a:rPr>
              <a:t>Charter Flights</a:t>
            </a:r>
          </a:p>
        </p:txBody>
      </p:sp>
      <p:sp>
        <p:nvSpPr>
          <p:cNvPr id="78" name="TextBox 77">
            <a:extLst>
              <a:ext uri="{FF2B5EF4-FFF2-40B4-BE49-F238E27FC236}">
                <a16:creationId xmlns:a16="http://schemas.microsoft.com/office/drawing/2014/main" id="{79806F3C-CC17-CDBA-3442-013A541BC6A8}"/>
              </a:ext>
            </a:extLst>
          </p:cNvPr>
          <p:cNvSpPr txBox="1"/>
          <p:nvPr/>
        </p:nvSpPr>
        <p:spPr>
          <a:xfrm>
            <a:off x="12192000" y="6019800"/>
            <a:ext cx="8563356" cy="5893921"/>
          </a:xfrm>
          <a:prstGeom prst="rect">
            <a:avLst/>
          </a:prstGeom>
          <a:noFill/>
        </p:spPr>
        <p:txBody>
          <a:bodyPr wrap="square" rtlCol="0">
            <a:spAutoFit/>
          </a:bodyPr>
          <a:lstStyle/>
          <a:p>
            <a:pPr algn="ctr"/>
            <a:r>
              <a:rPr lang="en-US" sz="23900" b="1" dirty="0">
                <a:solidFill>
                  <a:srgbClr val="FF99FF"/>
                </a:solidFill>
                <a:latin typeface="Franklin Gothic Demi Cond" panose="020B0706030402020204" pitchFamily="34" charset="0"/>
              </a:rPr>
              <a:t>10 X </a:t>
            </a:r>
            <a:r>
              <a:rPr lang="en-US" sz="13800" b="1" dirty="0">
                <a:solidFill>
                  <a:srgbClr val="FF99FF"/>
                </a:solidFill>
                <a:latin typeface="Franklin Gothic Demi Cond" panose="020B0706030402020204" pitchFamily="34" charset="0"/>
              </a:rPr>
              <a:t>Fewer</a:t>
            </a:r>
            <a:endParaRPr lang="en-US" sz="9600" b="1" dirty="0">
              <a:solidFill>
                <a:srgbClr val="FF99FF"/>
              </a:solidFill>
              <a:latin typeface="Franklin Gothic Demi Cond" panose="020B0706030402020204" pitchFamily="34" charset="0"/>
            </a:endParaRPr>
          </a:p>
        </p:txBody>
      </p:sp>
      <p:grpSp>
        <p:nvGrpSpPr>
          <p:cNvPr id="82" name="Group 81">
            <a:extLst>
              <a:ext uri="{FF2B5EF4-FFF2-40B4-BE49-F238E27FC236}">
                <a16:creationId xmlns:a16="http://schemas.microsoft.com/office/drawing/2014/main" id="{5B33C19B-16A9-16A0-11AA-8FD34EC5A74D}"/>
              </a:ext>
            </a:extLst>
          </p:cNvPr>
          <p:cNvGrpSpPr/>
          <p:nvPr/>
        </p:nvGrpSpPr>
        <p:grpSpPr>
          <a:xfrm>
            <a:off x="12945039" y="6411770"/>
            <a:ext cx="7601395" cy="8932535"/>
            <a:chOff x="13982083" y="3827149"/>
            <a:chExt cx="7601395" cy="8932535"/>
          </a:xfrm>
        </p:grpSpPr>
        <p:pic>
          <p:nvPicPr>
            <p:cNvPr id="83" name="Picture 82">
              <a:extLst>
                <a:ext uri="{FF2B5EF4-FFF2-40B4-BE49-F238E27FC236}">
                  <a16:creationId xmlns:a16="http://schemas.microsoft.com/office/drawing/2014/main" id="{D23C9C92-6730-F467-AB93-80486AD7C881}"/>
                </a:ext>
              </a:extLst>
            </p:cNvPr>
            <p:cNvPicPr>
              <a:picLocks noChangeAspect="1"/>
            </p:cNvPicPr>
            <p:nvPr/>
          </p:nvPicPr>
          <p:blipFill rotWithShape="1">
            <a:blip r:embed="rId10"/>
            <a:srcRect l="12820" t="5576" r="10090" b="6743"/>
            <a:stretch/>
          </p:blipFill>
          <p:spPr>
            <a:xfrm>
              <a:off x="13982083" y="3827149"/>
              <a:ext cx="7601395" cy="7710216"/>
            </a:xfrm>
            <a:prstGeom prst="rect">
              <a:avLst/>
            </a:prstGeom>
          </p:spPr>
        </p:pic>
        <p:sp>
          <p:nvSpPr>
            <p:cNvPr id="84" name="TextBox 83">
              <a:extLst>
                <a:ext uri="{FF2B5EF4-FFF2-40B4-BE49-F238E27FC236}">
                  <a16:creationId xmlns:a16="http://schemas.microsoft.com/office/drawing/2014/main" id="{8056B1FD-E105-2823-BD77-419509CC7130}"/>
                </a:ext>
              </a:extLst>
            </p:cNvPr>
            <p:cNvSpPr txBox="1"/>
            <p:nvPr/>
          </p:nvSpPr>
          <p:spPr>
            <a:xfrm>
              <a:off x="14577309" y="6060018"/>
              <a:ext cx="6410942" cy="2798202"/>
            </a:xfrm>
            <a:prstGeom prst="rect">
              <a:avLst/>
            </a:prstGeom>
            <a:noFill/>
          </p:spPr>
          <p:txBody>
            <a:bodyPr wrap="square" rtlCol="0">
              <a:spAutoFit/>
            </a:bodyPr>
            <a:lstStyle/>
            <a:p>
              <a:pPr algn="ctr"/>
              <a:r>
                <a:rPr lang="en-US" sz="11500" b="1" dirty="0">
                  <a:solidFill>
                    <a:srgbClr val="FF93FF"/>
                  </a:solidFill>
                  <a:latin typeface="Agency FB" panose="020B0503020202020204" pitchFamily="34" charset="0"/>
                  <a:ea typeface="Microsoft JhengHei" panose="020B0604030504040204" pitchFamily="34" charset="-120"/>
                  <a:cs typeface="Microsoft New Tai Lue" panose="020B0502040204020203" pitchFamily="34" charset="0"/>
                </a:rPr>
                <a:t>45%</a:t>
              </a:r>
              <a:r>
                <a:rPr lang="en-US" sz="6000" b="1"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 </a:t>
              </a:r>
            </a:p>
            <a:p>
              <a:pPr algn="ctr">
                <a:spcBef>
                  <a:spcPts val="135"/>
                </a:spcBef>
              </a:pPr>
              <a:r>
                <a:rPr lang="en-US" sz="5400"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of Accidents </a:t>
              </a:r>
              <a:endParaRPr lang="en-US" sz="7200"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endParaRPr>
            </a:p>
          </p:txBody>
        </p:sp>
        <p:sp>
          <p:nvSpPr>
            <p:cNvPr id="85" name="TextBox 84">
              <a:extLst>
                <a:ext uri="{FF2B5EF4-FFF2-40B4-BE49-F238E27FC236}">
                  <a16:creationId xmlns:a16="http://schemas.microsoft.com/office/drawing/2014/main" id="{55DAE0B4-9E2D-CB34-2E58-7B78BF490570}"/>
                </a:ext>
              </a:extLst>
            </p:cNvPr>
            <p:cNvSpPr txBox="1"/>
            <p:nvPr/>
          </p:nvSpPr>
          <p:spPr>
            <a:xfrm>
              <a:off x="13982083" y="11836354"/>
              <a:ext cx="6410942" cy="923330"/>
            </a:xfrm>
            <a:prstGeom prst="rect">
              <a:avLst/>
            </a:prstGeom>
            <a:noFill/>
          </p:spPr>
          <p:txBody>
            <a:bodyPr wrap="square">
              <a:spAutoFit/>
            </a:bodyPr>
            <a:lstStyle/>
            <a:p>
              <a:pPr algn="ctr">
                <a:spcBef>
                  <a:spcPts val="135"/>
                </a:spcBef>
              </a:pPr>
              <a:r>
                <a:rPr lang="en-US" sz="5400" i="1" dirty="0">
                  <a:solidFill>
                    <a:srgbClr val="FF93FF"/>
                  </a:solidFill>
                  <a:latin typeface="Bahnschrift Light SemiCondensed" panose="020B0502040204020203" pitchFamily="34" charset="0"/>
                  <a:ea typeface="Segoe UI Black" panose="020B0A02040204020203" pitchFamily="34" charset="0"/>
                  <a:cs typeface="Microsoft New Tai Lue" panose="020B0502040204020203" pitchFamily="34" charset="0"/>
                </a:rPr>
                <a:t>* Excluding Military</a:t>
              </a:r>
            </a:p>
          </p:txBody>
        </p:sp>
      </p:grpSp>
      <p:sp>
        <p:nvSpPr>
          <p:cNvPr id="3" name="TextBox 2">
            <a:extLst>
              <a:ext uri="{FF2B5EF4-FFF2-40B4-BE49-F238E27FC236}">
                <a16:creationId xmlns:a16="http://schemas.microsoft.com/office/drawing/2014/main" id="{FE2A8BE6-7EB3-C66C-18BF-C26EB2DBF94F}"/>
              </a:ext>
            </a:extLst>
          </p:cNvPr>
          <p:cNvSpPr txBox="1"/>
          <p:nvPr/>
        </p:nvSpPr>
        <p:spPr>
          <a:xfrm>
            <a:off x="665018" y="17096509"/>
            <a:ext cx="7426037" cy="646331"/>
          </a:xfrm>
          <a:prstGeom prst="rect">
            <a:avLst/>
          </a:prstGeom>
          <a:noFill/>
        </p:spPr>
        <p:txBody>
          <a:bodyPr wrap="square" rtlCol="0">
            <a:spAutoFit/>
          </a:bodyPr>
          <a:lstStyle/>
          <a:p>
            <a:r>
              <a:rPr lang="en-US" sz="3600" i="1" dirty="0">
                <a:solidFill>
                  <a:srgbClr val="A7A7E3"/>
                </a:solidFill>
                <a:latin typeface="Franklin Gothic Demi" panose="020B0703020102020204" pitchFamily="34" charset="0"/>
              </a:rPr>
              <a:t>Source: National Security Council</a:t>
            </a:r>
          </a:p>
        </p:txBody>
      </p:sp>
    </p:spTree>
    <p:extLst>
      <p:ext uri="{BB962C8B-B14F-4D97-AF65-F5344CB8AC3E}">
        <p14:creationId xmlns:p14="http://schemas.microsoft.com/office/powerpoint/2010/main" val="881848283"/>
      </p:ext>
    </p:extLst>
  </p:cSld>
  <p:clrMapOvr>
    <a:masterClrMapping/>
  </p:clrMapOvr>
  <mc:AlternateContent xmlns:mc="http://schemas.openxmlformats.org/markup-compatibility/2006" xmlns:p14="http://schemas.microsoft.com/office/powerpoint/2010/main">
    <mc:Choice Requires="p14">
      <p:transition spd="slow" p14:dur="2000" advTm="30103"/>
    </mc:Choice>
    <mc:Fallback xmlns="">
      <p:transition spd="slow" advTm="30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par>
                                <p:cTn id="7" presetID="10" presetClass="exit" presetSubtype="0" fill="hold" grpId="0" nodeType="withEffect">
                                  <p:stCondLst>
                                    <p:cond delay="0"/>
                                  </p:stCondLst>
                                  <p:childTnLst>
                                    <p:animEffect transition="out" filter="fade">
                                      <p:cBhvr>
                                        <p:cTn id="8" dur="500"/>
                                        <p:tgtEl>
                                          <p:spTgt spid="19"/>
                                        </p:tgtEl>
                                      </p:cBhvr>
                                    </p:animEffect>
                                    <p:set>
                                      <p:cBhvr>
                                        <p:cTn id="9" dur="1" fill="hold">
                                          <p:stCondLst>
                                            <p:cond delay="499"/>
                                          </p:stCondLst>
                                        </p:cTn>
                                        <p:tgtEl>
                                          <p:spTgt spid="19"/>
                                        </p:tgtEl>
                                        <p:attrNameLst>
                                          <p:attrName>style.visibility</p:attrName>
                                        </p:attrNameLst>
                                      </p:cBhvr>
                                      <p:to>
                                        <p:strVal val="hidden"/>
                                      </p:to>
                                    </p:set>
                                  </p:childTnLst>
                                </p:cTn>
                              </p:par>
                              <p:par>
                                <p:cTn id="10" presetID="42" presetClass="path" presetSubtype="0" repeatCount="3000" fill="hold" nodeType="withEffect">
                                  <p:stCondLst>
                                    <p:cond delay="0"/>
                                  </p:stCondLst>
                                  <p:childTnLst>
                                    <p:animMotion origin="layout" path="M -0.09863 -0.02118 L -1.5317 0.01962 " pathEditMode="relative" rAng="0" ptsTypes="AA">
                                      <p:cBhvr>
                                        <p:cTn id="11" dur="6250" fill="hold"/>
                                        <p:tgtEl>
                                          <p:spTgt spid="29"/>
                                        </p:tgtEl>
                                        <p:attrNameLst>
                                          <p:attrName>ppt_x</p:attrName>
                                          <p:attrName>ppt_y</p:attrName>
                                        </p:attrNameLst>
                                      </p:cBhvr>
                                      <p:rCtr x="-71654" y="2040"/>
                                    </p:animMotion>
                                  </p:childTnLst>
                                </p:cTn>
                              </p:par>
                              <p:par>
                                <p:cTn id="12" presetID="42" presetClass="path" presetSubtype="0" repeatCount="3000" fill="hold" nodeType="withEffect">
                                  <p:stCondLst>
                                    <p:cond delay="1200"/>
                                  </p:stCondLst>
                                  <p:childTnLst>
                                    <p:animMotion origin="layout" path="M -0.17064 -0.01172 L -1.77715 0.03116 " pathEditMode="relative" rAng="0" ptsTypes="AA">
                                      <p:cBhvr>
                                        <p:cTn id="13" dur="7500" fill="hold"/>
                                        <p:tgtEl>
                                          <p:spTgt spid="32"/>
                                        </p:tgtEl>
                                        <p:attrNameLst>
                                          <p:attrName>ppt_x</p:attrName>
                                          <p:attrName>ppt_y</p:attrName>
                                        </p:attrNameLst>
                                      </p:cBhvr>
                                      <p:rCtr x="-80326" y="2144"/>
                                    </p:animMotion>
                                  </p:childTnLst>
                                </p:cTn>
                              </p:par>
                              <p:par>
                                <p:cTn id="14" presetID="2" presetClass="entr" presetSubtype="1" decel="100000" fill="hold" nodeType="withEffect">
                                  <p:stCondLst>
                                    <p:cond delay="10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2000" fill="hold"/>
                                        <p:tgtEl>
                                          <p:spTgt spid="20"/>
                                        </p:tgtEl>
                                        <p:attrNameLst>
                                          <p:attrName>ppt_x</p:attrName>
                                        </p:attrNameLst>
                                      </p:cBhvr>
                                      <p:tavLst>
                                        <p:tav tm="0">
                                          <p:val>
                                            <p:strVal val="#ppt_x"/>
                                          </p:val>
                                        </p:tav>
                                        <p:tav tm="100000">
                                          <p:val>
                                            <p:strVal val="#ppt_x"/>
                                          </p:val>
                                        </p:tav>
                                      </p:tavLst>
                                    </p:anim>
                                    <p:anim calcmode="lin" valueType="num">
                                      <p:cBhvr additive="base">
                                        <p:cTn id="17" dur="2000" fill="hold"/>
                                        <p:tgtEl>
                                          <p:spTgt spid="20"/>
                                        </p:tgtEl>
                                        <p:attrNameLst>
                                          <p:attrName>ppt_y</p:attrName>
                                        </p:attrNameLst>
                                      </p:cBhvr>
                                      <p:tavLst>
                                        <p:tav tm="0">
                                          <p:val>
                                            <p:strVal val="0-#ppt_h/2"/>
                                          </p:val>
                                        </p:tav>
                                        <p:tav tm="100000">
                                          <p:val>
                                            <p:strVal val="#ppt_y"/>
                                          </p:val>
                                        </p:tav>
                                      </p:tavLst>
                                    </p:anim>
                                  </p:childTnLst>
                                </p:cTn>
                              </p:par>
                              <p:par>
                                <p:cTn id="18" presetID="1" presetClass="entr" presetSubtype="0" fill="hold" nodeType="withEffect">
                                  <p:stCondLst>
                                    <p:cond delay="11000"/>
                                  </p:stCondLst>
                                  <p:childTnLst>
                                    <p:set>
                                      <p:cBhvr>
                                        <p:cTn id="19" dur="1" fill="hold">
                                          <p:stCondLst>
                                            <p:cond delay="499"/>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1125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000"/>
                                        <p:tgtEl>
                                          <p:spTgt spid="77"/>
                                        </p:tgtEl>
                                      </p:cBhvr>
                                    </p:animEffect>
                                  </p:childTnLst>
                                </p:cTn>
                              </p:par>
                              <p:par>
                                <p:cTn id="23" presetID="10" presetClass="entr" presetSubtype="0" fill="hold" grpId="0" nodeType="withEffect">
                                  <p:stCondLst>
                                    <p:cond delay="170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0"/>
                                        <p:tgtEl>
                                          <p:spTgt spid="78"/>
                                        </p:tgtEl>
                                      </p:cBhvr>
                                    </p:animEffect>
                                  </p:childTnLst>
                                </p:cTn>
                              </p:par>
                              <p:par>
                                <p:cTn id="26" presetID="26" presetClass="emph" presetSubtype="0" repeatCount="2000" fill="hold" grpId="1" nodeType="withEffect">
                                  <p:stCondLst>
                                    <p:cond delay="17000"/>
                                  </p:stCondLst>
                                  <p:childTnLst>
                                    <p:animEffect transition="out" filter="fade">
                                      <p:cBhvr>
                                        <p:cTn id="27" dur="1000" tmFilter="0, 0; .2, .5; .8, .5; 1, 0"/>
                                        <p:tgtEl>
                                          <p:spTgt spid="78"/>
                                        </p:tgtEl>
                                      </p:cBhvr>
                                    </p:animEffect>
                                    <p:animScale>
                                      <p:cBhvr>
                                        <p:cTn id="28" dur="500" autoRev="1" fill="hold"/>
                                        <p:tgtEl>
                                          <p:spTgt spid="78"/>
                                        </p:tgtEl>
                                      </p:cBhvr>
                                      <p:by x="105000" y="105000"/>
                                    </p:animScale>
                                  </p:childTnLst>
                                </p:cTn>
                              </p:par>
                              <p:par>
                                <p:cTn id="29" presetID="2" presetClass="exit" presetSubtype="1" decel="40000" fill="hold" nodeType="withEffect">
                                  <p:stCondLst>
                                    <p:cond delay="18000"/>
                                  </p:stCondLst>
                                  <p:childTnLst>
                                    <p:anim calcmode="lin" valueType="num">
                                      <p:cBhvr additive="base">
                                        <p:cTn id="30" dur="2000"/>
                                        <p:tgtEl>
                                          <p:spTgt spid="20"/>
                                        </p:tgtEl>
                                        <p:attrNameLst>
                                          <p:attrName>ppt_x</p:attrName>
                                        </p:attrNameLst>
                                      </p:cBhvr>
                                      <p:tavLst>
                                        <p:tav tm="0">
                                          <p:val>
                                            <p:strVal val="ppt_x"/>
                                          </p:val>
                                        </p:tav>
                                        <p:tav tm="100000">
                                          <p:val>
                                            <p:strVal val="ppt_x"/>
                                          </p:val>
                                        </p:tav>
                                      </p:tavLst>
                                    </p:anim>
                                    <p:anim calcmode="lin" valueType="num">
                                      <p:cBhvr additive="base">
                                        <p:cTn id="31" dur="2000"/>
                                        <p:tgtEl>
                                          <p:spTgt spid="20"/>
                                        </p:tgtEl>
                                        <p:attrNameLst>
                                          <p:attrName>ppt_y</p:attrName>
                                        </p:attrNameLst>
                                      </p:cBhvr>
                                      <p:tavLst>
                                        <p:tav tm="0">
                                          <p:val>
                                            <p:strVal val="ppt_y"/>
                                          </p:val>
                                        </p:tav>
                                        <p:tav tm="100000">
                                          <p:val>
                                            <p:strVal val="0-ppt_h/2"/>
                                          </p:val>
                                        </p:tav>
                                      </p:tavLst>
                                    </p:anim>
                                    <p:set>
                                      <p:cBhvr>
                                        <p:cTn id="32" dur="1" fill="hold">
                                          <p:stCondLst>
                                            <p:cond delay="1999"/>
                                          </p:stCondLst>
                                        </p:cTn>
                                        <p:tgtEl>
                                          <p:spTgt spid="20"/>
                                        </p:tgtEl>
                                        <p:attrNameLst>
                                          <p:attrName>style.visibility</p:attrName>
                                        </p:attrNameLst>
                                      </p:cBhvr>
                                      <p:to>
                                        <p:strVal val="hidden"/>
                                      </p:to>
                                    </p:set>
                                  </p:childTnLst>
                                </p:cTn>
                              </p:par>
                              <p:par>
                                <p:cTn id="33" presetID="10" presetClass="exit" presetSubtype="0" fill="hold" grpId="2" nodeType="withEffect">
                                  <p:stCondLst>
                                    <p:cond delay="22500"/>
                                  </p:stCondLst>
                                  <p:childTnLst>
                                    <p:animEffect transition="out" filter="fade">
                                      <p:cBhvr>
                                        <p:cTn id="34" dur="500"/>
                                        <p:tgtEl>
                                          <p:spTgt spid="78"/>
                                        </p:tgtEl>
                                      </p:cBhvr>
                                    </p:animEffect>
                                    <p:set>
                                      <p:cBhvr>
                                        <p:cTn id="35" dur="1" fill="hold">
                                          <p:stCondLst>
                                            <p:cond delay="499"/>
                                          </p:stCondLst>
                                        </p:cTn>
                                        <p:tgtEl>
                                          <p:spTgt spid="78"/>
                                        </p:tgtEl>
                                        <p:attrNameLst>
                                          <p:attrName>style.visibility</p:attrName>
                                        </p:attrNameLst>
                                      </p:cBhvr>
                                      <p:to>
                                        <p:strVal val="hidden"/>
                                      </p:to>
                                    </p:set>
                                  </p:childTnLst>
                                </p:cTn>
                              </p:par>
                              <p:par>
                                <p:cTn id="36" presetID="1" presetClass="entr" presetSubtype="0" fill="hold" nodeType="withEffect">
                                  <p:stCondLst>
                                    <p:cond delay="24250"/>
                                  </p:stCondLst>
                                  <p:childTnLst>
                                    <p:set>
                                      <p:cBhvr>
                                        <p:cTn id="37"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91463" showWhenStopped="0">
                <p:cTn id="38" fill="hold" display="0">
                  <p:stCondLst>
                    <p:cond delay="indefinite"/>
                  </p:stCondLst>
                  <p:endCondLst>
                    <p:cond evt="onStopAudio" delay="0">
                      <p:tgtEl>
                        <p:sldTgt/>
                      </p:tgtEl>
                    </p:cond>
                  </p:endCondLst>
                </p:cTn>
                <p:tgtEl>
                  <p:spTgt spid="70"/>
                </p:tgtEl>
              </p:cMediaNode>
            </p:audio>
          </p:childTnLst>
        </p:cTn>
      </p:par>
    </p:tnLst>
    <p:bldLst>
      <p:bldP spid="19" grpId="0"/>
      <p:bldP spid="77" grpId="0"/>
      <p:bldP spid="78" grpId="0"/>
      <p:bldP spid="78" grpId="1"/>
      <p:bldP spid="78" grpId="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21408</TotalTime>
  <Words>765</Words>
  <Application>Microsoft Office PowerPoint</Application>
  <PresentationFormat>Custom</PresentationFormat>
  <Paragraphs>57</Paragraphs>
  <Slides>12</Slides>
  <Notes>12</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Agency FB</vt:lpstr>
      <vt:lpstr>Arial</vt:lpstr>
      <vt:lpstr>Bahnschrift Light SemiCondensed</vt:lpstr>
      <vt:lpstr>Bahnschrift SemiCondensed</vt:lpstr>
      <vt:lpstr>Calibri</vt:lpstr>
      <vt:lpstr>Calibri Light</vt:lpstr>
      <vt:lpstr>Franklin Gothic Demi</vt:lpstr>
      <vt:lpstr>Franklin Gothic Demi Cond</vt:lpstr>
      <vt:lpstr>Microsoft New Tai 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Figueroa</dc:creator>
  <cp:lastModifiedBy>Holly Figueroa</cp:lastModifiedBy>
  <cp:revision>23</cp:revision>
  <dcterms:created xsi:type="dcterms:W3CDTF">2023-05-12T01:44:15Z</dcterms:created>
  <dcterms:modified xsi:type="dcterms:W3CDTF">2023-06-04T04:02:15Z</dcterms:modified>
</cp:coreProperties>
</file>